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24"/>
  </p:notesMasterIdLst>
  <p:sldIdLst>
    <p:sldId id="27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9058B8-A10B-4E3E-B412-ED4934640ABC}">
          <p14:sldIdLst>
            <p14:sldId id="278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80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6" orient="horz" pos="3657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3840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0" orient="horz" pos="1389" userDrawn="1">
          <p15:clr>
            <a:srgbClr val="A4A3A4"/>
          </p15:clr>
        </p15:guide>
        <p15:guide id="11" orient="horz" pos="4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931448-D676-F619-93B1-4A2F67A7182E}" name="Evelina Rosell" initials="ER" userId="S::evelina.rosell@diakonia.se::23f8b6c6-4fdb-4d7f-8026-9462da85fb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Gullman" initials="JG" lastIdx="7" clrIdx="0">
    <p:extLst>
      <p:ext uri="{19B8F6BF-5375-455C-9EA6-DF929625EA0E}">
        <p15:presenceInfo xmlns:p15="http://schemas.microsoft.com/office/powerpoint/2012/main" userId="Jonas Gull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9E2EF-1E52-46D3-9571-110D68B250B4}" v="1" dt="2025-12-01T15:46:22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710" autoAdjust="0"/>
  </p:normalViewPr>
  <p:slideViewPr>
    <p:cSldViewPr snapToGrid="0">
      <p:cViewPr varScale="1">
        <p:scale>
          <a:sx n="107" d="100"/>
          <a:sy n="107" d="100"/>
        </p:scale>
        <p:origin x="612" y="126"/>
      </p:cViewPr>
      <p:guideLst>
        <p:guide orient="horz" pos="3657"/>
        <p:guide orient="horz" pos="3974"/>
        <p:guide pos="3840"/>
        <p:guide orient="horz" pos="2160"/>
        <p:guide orient="horz" pos="1389"/>
        <p:guide orient="horz" pos="4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ob Ämterlind" userId="202b4653-07ca-4444-9aa4-612b2d6ea3d2" providerId="ADAL" clId="{8C7092D6-CF46-4B86-8D73-C763BA59B866}"/>
    <pc:docChg chg="undo custSel addSld delSld modSld sldOrd modSection">
      <pc:chgData name="Jacob Ämterlind" userId="202b4653-07ca-4444-9aa4-612b2d6ea3d2" providerId="ADAL" clId="{8C7092D6-CF46-4B86-8D73-C763BA59B866}" dt="2025-10-22T12:47:05.802" v="2216" actId="1076"/>
      <pc:docMkLst>
        <pc:docMk/>
      </pc:docMkLst>
      <pc:sldChg chg="modSp new mod ord">
        <pc:chgData name="Jacob Ämterlind" userId="202b4653-07ca-4444-9aa4-612b2d6ea3d2" providerId="ADAL" clId="{8C7092D6-CF46-4B86-8D73-C763BA59B866}" dt="2025-10-22T12:35:10.730" v="1961" actId="20577"/>
        <pc:sldMkLst>
          <pc:docMk/>
          <pc:sldMk cId="49263442" sldId="262"/>
        </pc:sldMkLst>
      </pc:sldChg>
      <pc:sldChg chg="addSp modSp new mod modClrScheme chgLayout">
        <pc:chgData name="Jacob Ämterlind" userId="202b4653-07ca-4444-9aa4-612b2d6ea3d2" providerId="ADAL" clId="{8C7092D6-CF46-4B86-8D73-C763BA59B866}" dt="2025-10-22T12:41:57.256" v="2194" actId="2711"/>
        <pc:sldMkLst>
          <pc:docMk/>
          <pc:sldMk cId="1211800" sldId="263"/>
        </pc:sldMkLst>
      </pc:sldChg>
      <pc:sldChg chg="modSp new mod">
        <pc:chgData name="Jacob Ämterlind" userId="202b4653-07ca-4444-9aa4-612b2d6ea3d2" providerId="ADAL" clId="{8C7092D6-CF46-4B86-8D73-C763BA59B866}" dt="2025-10-22T12:36:13.927" v="2019" actId="20577"/>
        <pc:sldMkLst>
          <pc:docMk/>
          <pc:sldMk cId="3112485348" sldId="264"/>
        </pc:sldMkLst>
      </pc:sldChg>
      <pc:sldChg chg="addSp modSp new mod modClrScheme chgLayout">
        <pc:chgData name="Jacob Ämterlind" userId="202b4653-07ca-4444-9aa4-612b2d6ea3d2" providerId="ADAL" clId="{8C7092D6-CF46-4B86-8D73-C763BA59B866}" dt="2025-10-22T12:41:51.909" v="2193" actId="2711"/>
        <pc:sldMkLst>
          <pc:docMk/>
          <pc:sldMk cId="3877364375" sldId="265"/>
        </pc:sldMkLst>
      </pc:sldChg>
      <pc:sldChg chg="modSp new mod">
        <pc:chgData name="Jacob Ämterlind" userId="202b4653-07ca-4444-9aa4-612b2d6ea3d2" providerId="ADAL" clId="{8C7092D6-CF46-4B86-8D73-C763BA59B866}" dt="2025-10-22T12:37:05.077" v="2039" actId="20577"/>
        <pc:sldMkLst>
          <pc:docMk/>
          <pc:sldMk cId="3124700333" sldId="266"/>
        </pc:sldMkLst>
      </pc:sldChg>
      <pc:sldChg chg="addSp modSp new mod modClrScheme chgLayout">
        <pc:chgData name="Jacob Ämterlind" userId="202b4653-07ca-4444-9aa4-612b2d6ea3d2" providerId="ADAL" clId="{8C7092D6-CF46-4B86-8D73-C763BA59B866}" dt="2025-10-22T12:41:46.325" v="2192" actId="2711"/>
        <pc:sldMkLst>
          <pc:docMk/>
          <pc:sldMk cId="969432909" sldId="267"/>
        </pc:sldMkLst>
      </pc:sldChg>
      <pc:sldChg chg="modSp add mod">
        <pc:chgData name="Jacob Ämterlind" userId="202b4653-07ca-4444-9aa4-612b2d6ea3d2" providerId="ADAL" clId="{8C7092D6-CF46-4B86-8D73-C763BA59B866}" dt="2025-10-22T12:37:44.032" v="2091" actId="5793"/>
        <pc:sldMkLst>
          <pc:docMk/>
          <pc:sldMk cId="384694419" sldId="268"/>
        </pc:sldMkLst>
      </pc:sldChg>
      <pc:sldChg chg="addSp modSp add mod modClrScheme chgLayout">
        <pc:chgData name="Jacob Ämterlind" userId="202b4653-07ca-4444-9aa4-612b2d6ea3d2" providerId="ADAL" clId="{8C7092D6-CF46-4B86-8D73-C763BA59B866}" dt="2025-10-22T12:41:39.013" v="2191" actId="2711"/>
        <pc:sldMkLst>
          <pc:docMk/>
          <pc:sldMk cId="4274578869" sldId="269"/>
        </pc:sldMkLst>
      </pc:sldChg>
      <pc:sldChg chg="modSp add mod">
        <pc:chgData name="Jacob Ämterlind" userId="202b4653-07ca-4444-9aa4-612b2d6ea3d2" providerId="ADAL" clId="{8C7092D6-CF46-4B86-8D73-C763BA59B866}" dt="2025-10-22T12:38:11.346" v="2129" actId="20577"/>
        <pc:sldMkLst>
          <pc:docMk/>
          <pc:sldMk cId="3975863057" sldId="270"/>
        </pc:sldMkLst>
      </pc:sldChg>
      <pc:sldChg chg="addSp delSp modSp add mod modClrScheme chgLayout">
        <pc:chgData name="Jacob Ämterlind" userId="202b4653-07ca-4444-9aa4-612b2d6ea3d2" providerId="ADAL" clId="{8C7092D6-CF46-4B86-8D73-C763BA59B866}" dt="2025-10-22T12:41:31.853" v="2190" actId="2711"/>
        <pc:sldMkLst>
          <pc:docMk/>
          <pc:sldMk cId="2900612260" sldId="271"/>
        </pc:sldMkLst>
      </pc:sldChg>
      <pc:sldChg chg="modSp add mod">
        <pc:chgData name="Jacob Ämterlind" userId="202b4653-07ca-4444-9aa4-612b2d6ea3d2" providerId="ADAL" clId="{8C7092D6-CF46-4B86-8D73-C763BA59B866}" dt="2025-10-22T12:38:46.236" v="2147" actId="20577"/>
        <pc:sldMkLst>
          <pc:docMk/>
          <pc:sldMk cId="3751883787" sldId="272"/>
        </pc:sldMkLst>
      </pc:sldChg>
      <pc:sldChg chg="addSp delSp modSp add mod modClrScheme chgLayout">
        <pc:chgData name="Jacob Ämterlind" userId="202b4653-07ca-4444-9aa4-612b2d6ea3d2" providerId="ADAL" clId="{8C7092D6-CF46-4B86-8D73-C763BA59B866}" dt="2025-10-22T12:41:07.956" v="2188" actId="2711"/>
        <pc:sldMkLst>
          <pc:docMk/>
          <pc:sldMk cId="666431878" sldId="273"/>
        </pc:sldMkLst>
      </pc:sldChg>
      <pc:sldChg chg="modSp add mod">
        <pc:chgData name="Jacob Ämterlind" userId="202b4653-07ca-4444-9aa4-612b2d6ea3d2" providerId="ADAL" clId="{8C7092D6-CF46-4B86-8D73-C763BA59B866}" dt="2025-10-22T12:39:48.845" v="2167" actId="20577"/>
        <pc:sldMkLst>
          <pc:docMk/>
          <pc:sldMk cId="2521581983" sldId="274"/>
        </pc:sldMkLst>
      </pc:sldChg>
      <pc:sldChg chg="addSp delSp modSp add mod modClrScheme chgLayout">
        <pc:chgData name="Jacob Ämterlind" userId="202b4653-07ca-4444-9aa4-612b2d6ea3d2" providerId="ADAL" clId="{8C7092D6-CF46-4B86-8D73-C763BA59B866}" dt="2025-10-22T12:41:22.161" v="2189" actId="2711"/>
        <pc:sldMkLst>
          <pc:docMk/>
          <pc:sldMk cId="637592632" sldId="275"/>
        </pc:sldMkLst>
      </pc:sldChg>
      <pc:sldChg chg="modSp add mod">
        <pc:chgData name="Jacob Ämterlind" userId="202b4653-07ca-4444-9aa4-612b2d6ea3d2" providerId="ADAL" clId="{8C7092D6-CF46-4B86-8D73-C763BA59B866}" dt="2025-10-22T12:40:15.725" v="2186" actId="20577"/>
        <pc:sldMkLst>
          <pc:docMk/>
          <pc:sldMk cId="1271334778" sldId="276"/>
        </pc:sldMkLst>
      </pc:sldChg>
      <pc:sldChg chg="addSp modSp add mod modClrScheme chgLayout">
        <pc:chgData name="Jacob Ämterlind" userId="202b4653-07ca-4444-9aa4-612b2d6ea3d2" providerId="ADAL" clId="{8C7092D6-CF46-4B86-8D73-C763BA59B866}" dt="2025-10-22T12:40:53.647" v="2187" actId="2711"/>
        <pc:sldMkLst>
          <pc:docMk/>
          <pc:sldMk cId="1431632016" sldId="277"/>
        </pc:sldMkLst>
      </pc:sldChg>
    </pc:docChg>
  </pc:docChgLst>
  <pc:docChgLst>
    <pc:chgData name="Evelina Rosell" userId="23f8b6c6-4fdb-4d7f-8026-9462da85fb3e" providerId="ADAL" clId="{A5662698-504E-4DFD-9F5C-CE5255ED4FC4}"/>
    <pc:docChg chg="undo redo custSel addSld delSld modSld modSection">
      <pc:chgData name="Evelina Rosell" userId="23f8b6c6-4fdb-4d7f-8026-9462da85fb3e" providerId="ADAL" clId="{A5662698-504E-4DFD-9F5C-CE5255ED4FC4}" dt="2025-12-01T15:46:43.424" v="1285" actId="14100"/>
      <pc:docMkLst>
        <pc:docMk/>
      </pc:docMkLst>
      <pc:sldChg chg="del">
        <pc:chgData name="Evelina Rosell" userId="23f8b6c6-4fdb-4d7f-8026-9462da85fb3e" providerId="ADAL" clId="{A5662698-504E-4DFD-9F5C-CE5255ED4FC4}" dt="2025-11-11T10:25:08.687" v="612" actId="2696"/>
        <pc:sldMkLst>
          <pc:docMk/>
          <pc:sldMk cId="857913114" sldId="261"/>
        </pc:sldMkLst>
      </pc:sldChg>
      <pc:sldChg chg="modSp mod">
        <pc:chgData name="Evelina Rosell" userId="23f8b6c6-4fdb-4d7f-8026-9462da85fb3e" providerId="ADAL" clId="{A5662698-504E-4DFD-9F5C-CE5255ED4FC4}" dt="2025-11-11T09:43:37.452" v="14" actId="2711"/>
        <pc:sldMkLst>
          <pc:docMk/>
          <pc:sldMk cId="49263442" sldId="262"/>
        </pc:sldMkLst>
        <pc:spChg chg="mod">
          <ac:chgData name="Evelina Rosell" userId="23f8b6c6-4fdb-4d7f-8026-9462da85fb3e" providerId="ADAL" clId="{A5662698-504E-4DFD-9F5C-CE5255ED4FC4}" dt="2025-11-11T09:43:37.452" v="14" actId="2711"/>
          <ac:spMkLst>
            <pc:docMk/>
            <pc:sldMk cId="49263442" sldId="262"/>
            <ac:spMk id="2" creationId="{D2E3B755-967C-6177-448A-0F8AFD92CB91}"/>
          </ac:spMkLst>
        </pc:spChg>
        <pc:spChg chg="mod">
          <ac:chgData name="Evelina Rosell" userId="23f8b6c6-4fdb-4d7f-8026-9462da85fb3e" providerId="ADAL" clId="{A5662698-504E-4DFD-9F5C-CE5255ED4FC4}" dt="2025-11-11T09:43:22.303" v="12" actId="113"/>
          <ac:spMkLst>
            <pc:docMk/>
            <pc:sldMk cId="49263442" sldId="262"/>
            <ac:spMk id="6" creationId="{3BA17D13-07FA-917E-7C0D-DD58FBE53216}"/>
          </ac:spMkLst>
        </pc:spChg>
      </pc:sldChg>
      <pc:sldChg chg="modSp mod">
        <pc:chgData name="Evelina Rosell" userId="23f8b6c6-4fdb-4d7f-8026-9462da85fb3e" providerId="ADAL" clId="{A5662698-504E-4DFD-9F5C-CE5255ED4FC4}" dt="2025-11-11T09:49:55.933" v="59" actId="255"/>
        <pc:sldMkLst>
          <pc:docMk/>
          <pc:sldMk cId="1211800" sldId="263"/>
        </pc:sldMkLst>
        <pc:spChg chg="mod">
          <ac:chgData name="Evelina Rosell" userId="23f8b6c6-4fdb-4d7f-8026-9462da85fb3e" providerId="ADAL" clId="{A5662698-504E-4DFD-9F5C-CE5255ED4FC4}" dt="2025-11-11T09:49:55.933" v="59" actId="255"/>
          <ac:spMkLst>
            <pc:docMk/>
            <pc:sldMk cId="1211800" sldId="263"/>
            <ac:spMk id="2" creationId="{6736A7E1-3ED1-5C05-4E86-326CB5518576}"/>
          </ac:spMkLst>
        </pc:spChg>
        <pc:spChg chg="mod">
          <ac:chgData name="Evelina Rosell" userId="23f8b6c6-4fdb-4d7f-8026-9462da85fb3e" providerId="ADAL" clId="{A5662698-504E-4DFD-9F5C-CE5255ED4FC4}" dt="2025-11-11T09:47:18.070" v="50" actId="113"/>
          <ac:spMkLst>
            <pc:docMk/>
            <pc:sldMk cId="1211800" sldId="263"/>
            <ac:spMk id="6" creationId="{7890646C-608E-1CBD-66FE-E41A04CAC96A}"/>
          </ac:spMkLst>
        </pc:spChg>
        <pc:spChg chg="mod">
          <ac:chgData name="Evelina Rosell" userId="23f8b6c6-4fdb-4d7f-8026-9462da85fb3e" providerId="ADAL" clId="{A5662698-504E-4DFD-9F5C-CE5255ED4FC4}" dt="2025-11-11T09:49:48.418" v="58" actId="255"/>
          <ac:spMkLst>
            <pc:docMk/>
            <pc:sldMk cId="1211800" sldId="263"/>
            <ac:spMk id="13" creationId="{3DBCC9F5-09DC-73F4-E7C4-218D8ED642F4}"/>
          </ac:spMkLst>
        </pc:spChg>
      </pc:sldChg>
      <pc:sldChg chg="modSp mod modAnim">
        <pc:chgData name="Evelina Rosell" userId="23f8b6c6-4fdb-4d7f-8026-9462da85fb3e" providerId="ADAL" clId="{A5662698-504E-4DFD-9F5C-CE5255ED4FC4}" dt="2025-11-11T11:00:29.698" v="1245" actId="20577"/>
        <pc:sldMkLst>
          <pc:docMk/>
          <pc:sldMk cId="3112485348" sldId="264"/>
        </pc:sldMkLst>
        <pc:spChg chg="mod">
          <ac:chgData name="Evelina Rosell" userId="23f8b6c6-4fdb-4d7f-8026-9462da85fb3e" providerId="ADAL" clId="{A5662698-504E-4DFD-9F5C-CE5255ED4FC4}" dt="2025-11-11T11:00:29.698" v="1245" actId="20577"/>
          <ac:spMkLst>
            <pc:docMk/>
            <pc:sldMk cId="3112485348" sldId="264"/>
            <ac:spMk id="2" creationId="{0B8B0A72-5FF6-C56E-F695-D1F63DFA1CA4}"/>
          </ac:spMkLst>
        </pc:spChg>
        <pc:spChg chg="mod">
          <ac:chgData name="Evelina Rosell" userId="23f8b6c6-4fdb-4d7f-8026-9462da85fb3e" providerId="ADAL" clId="{A5662698-504E-4DFD-9F5C-CE5255ED4FC4}" dt="2025-11-11T09:50:28.634" v="61" actId="113"/>
          <ac:spMkLst>
            <pc:docMk/>
            <pc:sldMk cId="3112485348" sldId="264"/>
            <ac:spMk id="6" creationId="{3791C9A5-1101-500C-4B5B-38EE8248E8D4}"/>
          </ac:spMkLst>
        </pc:spChg>
      </pc:sldChg>
      <pc:sldChg chg="addSp delSp modSp mod chgLayout">
        <pc:chgData name="Evelina Rosell" userId="23f8b6c6-4fdb-4d7f-8026-9462da85fb3e" providerId="ADAL" clId="{A5662698-504E-4DFD-9F5C-CE5255ED4FC4}" dt="2025-11-11T09:57:39.842" v="185" actId="20577"/>
        <pc:sldMkLst>
          <pc:docMk/>
          <pc:sldMk cId="3877364375" sldId="265"/>
        </pc:sldMkLst>
        <pc:spChg chg="add del mod">
          <ac:chgData name="Evelina Rosell" userId="23f8b6c6-4fdb-4d7f-8026-9462da85fb3e" providerId="ADAL" clId="{A5662698-504E-4DFD-9F5C-CE5255ED4FC4}" dt="2025-11-11T09:57:39.842" v="185" actId="20577"/>
          <ac:spMkLst>
            <pc:docMk/>
            <pc:sldMk cId="3877364375" sldId="265"/>
            <ac:spMk id="2" creationId="{02A16464-E5E9-C32F-6345-FF86A793A1A1}"/>
          </ac:spMkLst>
        </pc:spChg>
        <pc:spChg chg="mod ord">
          <ac:chgData name="Evelina Rosell" userId="23f8b6c6-4fdb-4d7f-8026-9462da85fb3e" providerId="ADAL" clId="{A5662698-504E-4DFD-9F5C-CE5255ED4FC4}" dt="2025-11-11T09:52:52.623" v="94" actId="700"/>
          <ac:spMkLst>
            <pc:docMk/>
            <pc:sldMk cId="3877364375" sldId="265"/>
            <ac:spMk id="5" creationId="{653295E7-86DD-51AB-D974-9F3F488C9073}"/>
          </ac:spMkLst>
        </pc:spChg>
        <pc:spChg chg="mod ord">
          <ac:chgData name="Evelina Rosell" userId="23f8b6c6-4fdb-4d7f-8026-9462da85fb3e" providerId="ADAL" clId="{A5662698-504E-4DFD-9F5C-CE5255ED4FC4}" dt="2025-11-11T09:52:52.623" v="94" actId="700"/>
          <ac:spMkLst>
            <pc:docMk/>
            <pc:sldMk cId="3877364375" sldId="265"/>
            <ac:spMk id="6" creationId="{8CC40A65-C6AD-0552-9F23-2B807DD527A4}"/>
          </ac:spMkLst>
        </pc:spChg>
        <pc:spChg chg="mod ord">
          <ac:chgData name="Evelina Rosell" userId="23f8b6c6-4fdb-4d7f-8026-9462da85fb3e" providerId="ADAL" clId="{A5662698-504E-4DFD-9F5C-CE5255ED4FC4}" dt="2025-11-11T09:55:00.975" v="103" actId="20577"/>
          <ac:spMkLst>
            <pc:docMk/>
            <pc:sldMk cId="3877364375" sldId="265"/>
            <ac:spMk id="13" creationId="{9D1148FE-A626-7C39-2850-B60C6251A147}"/>
          </ac:spMkLst>
        </pc:spChg>
        <pc:picChg chg="add del mod modCrop">
          <ac:chgData name="Evelina Rosell" userId="23f8b6c6-4fdb-4d7f-8026-9462da85fb3e" providerId="ADAL" clId="{A5662698-504E-4DFD-9F5C-CE5255ED4FC4}" dt="2025-11-11T09:57:23.950" v="164" actId="14100"/>
          <ac:picMkLst>
            <pc:docMk/>
            <pc:sldMk cId="3877364375" sldId="265"/>
            <ac:picMk id="8" creationId="{1E0B6D70-7599-D3C4-820A-BD6C71E3976F}"/>
          </ac:picMkLst>
        </pc:picChg>
      </pc:sldChg>
      <pc:sldChg chg="modSp mod modAnim">
        <pc:chgData name="Evelina Rosell" userId="23f8b6c6-4fdb-4d7f-8026-9462da85fb3e" providerId="ADAL" clId="{A5662698-504E-4DFD-9F5C-CE5255ED4FC4}" dt="2025-11-11T09:58:51.014" v="192" actId="20577"/>
        <pc:sldMkLst>
          <pc:docMk/>
          <pc:sldMk cId="3124700333" sldId="266"/>
        </pc:sldMkLst>
        <pc:spChg chg="mod">
          <ac:chgData name="Evelina Rosell" userId="23f8b6c6-4fdb-4d7f-8026-9462da85fb3e" providerId="ADAL" clId="{A5662698-504E-4DFD-9F5C-CE5255ED4FC4}" dt="2025-11-11T09:58:51.014" v="192" actId="20577"/>
          <ac:spMkLst>
            <pc:docMk/>
            <pc:sldMk cId="3124700333" sldId="266"/>
            <ac:spMk id="2" creationId="{37CBB380-B53F-0F66-AEEE-AF4DE6D665A9}"/>
          </ac:spMkLst>
        </pc:spChg>
        <pc:spChg chg="mod">
          <ac:chgData name="Evelina Rosell" userId="23f8b6c6-4fdb-4d7f-8026-9462da85fb3e" providerId="ADAL" clId="{A5662698-504E-4DFD-9F5C-CE5255ED4FC4}" dt="2025-11-11T09:57:50.646" v="187" actId="113"/>
          <ac:spMkLst>
            <pc:docMk/>
            <pc:sldMk cId="3124700333" sldId="266"/>
            <ac:spMk id="6" creationId="{5DD1C6E5-1C4B-815F-4B8A-E198AB13E5A0}"/>
          </ac:spMkLst>
        </pc:spChg>
      </pc:sldChg>
      <pc:sldChg chg="addSp modSp mod">
        <pc:chgData name="Evelina Rosell" userId="23f8b6c6-4fdb-4d7f-8026-9462da85fb3e" providerId="ADAL" clId="{A5662698-504E-4DFD-9F5C-CE5255ED4FC4}" dt="2025-11-11T10:43:21.505" v="832" actId="1076"/>
        <pc:sldMkLst>
          <pc:docMk/>
          <pc:sldMk cId="969432909" sldId="267"/>
        </pc:sldMkLst>
        <pc:spChg chg="mod">
          <ac:chgData name="Evelina Rosell" userId="23f8b6c6-4fdb-4d7f-8026-9462da85fb3e" providerId="ADAL" clId="{A5662698-504E-4DFD-9F5C-CE5255ED4FC4}" dt="2025-11-11T10:01:22.650" v="227" actId="20577"/>
          <ac:spMkLst>
            <pc:docMk/>
            <pc:sldMk cId="969432909" sldId="267"/>
            <ac:spMk id="2" creationId="{EE0B182F-3A0D-7314-CDFD-CF1DAF7DB414}"/>
          </ac:spMkLst>
        </pc:spChg>
        <pc:spChg chg="add mod">
          <ac:chgData name="Evelina Rosell" userId="23f8b6c6-4fdb-4d7f-8026-9462da85fb3e" providerId="ADAL" clId="{A5662698-504E-4DFD-9F5C-CE5255ED4FC4}" dt="2025-11-11T10:43:21.505" v="832" actId="1076"/>
          <ac:spMkLst>
            <pc:docMk/>
            <pc:sldMk cId="969432909" sldId="267"/>
            <ac:spMk id="3" creationId="{2DC097CA-D470-E3D1-7D63-30C28C8AE8BA}"/>
          </ac:spMkLst>
        </pc:spChg>
        <pc:spChg chg="mod">
          <ac:chgData name="Evelina Rosell" userId="23f8b6c6-4fdb-4d7f-8026-9462da85fb3e" providerId="ADAL" clId="{A5662698-504E-4DFD-9F5C-CE5255ED4FC4}" dt="2025-11-11T09:59:11.666" v="196" actId="113"/>
          <ac:spMkLst>
            <pc:docMk/>
            <pc:sldMk cId="969432909" sldId="267"/>
            <ac:spMk id="6" creationId="{6154EB12-94ED-3449-B01A-27C8E0AC8092}"/>
          </ac:spMkLst>
        </pc:spChg>
        <pc:spChg chg="mod">
          <ac:chgData name="Evelina Rosell" userId="23f8b6c6-4fdb-4d7f-8026-9462da85fb3e" providerId="ADAL" clId="{A5662698-504E-4DFD-9F5C-CE5255ED4FC4}" dt="2025-11-11T09:59:43.809" v="208" actId="20577"/>
          <ac:spMkLst>
            <pc:docMk/>
            <pc:sldMk cId="969432909" sldId="267"/>
            <ac:spMk id="13" creationId="{2273424F-E384-CBA3-B5E8-BEB945B3DC3E}"/>
          </ac:spMkLst>
        </pc:spChg>
        <pc:picChg chg="mod">
          <ac:chgData name="Evelina Rosell" userId="23f8b6c6-4fdb-4d7f-8026-9462da85fb3e" providerId="ADAL" clId="{A5662698-504E-4DFD-9F5C-CE5255ED4FC4}" dt="2025-11-11T09:59:05.901" v="194" actId="1076"/>
          <ac:picMkLst>
            <pc:docMk/>
            <pc:sldMk cId="969432909" sldId="267"/>
            <ac:picMk id="8" creationId="{0F167574-0A9E-FA68-2C2A-10C51A830CC6}"/>
          </ac:picMkLst>
        </pc:picChg>
      </pc:sldChg>
      <pc:sldChg chg="modSp mod">
        <pc:chgData name="Evelina Rosell" userId="23f8b6c6-4fdb-4d7f-8026-9462da85fb3e" providerId="ADAL" clId="{A5662698-504E-4DFD-9F5C-CE5255ED4FC4}" dt="2025-11-11T10:01:43.876" v="232" actId="20577"/>
        <pc:sldMkLst>
          <pc:docMk/>
          <pc:sldMk cId="384694419" sldId="268"/>
        </pc:sldMkLst>
        <pc:spChg chg="mod">
          <ac:chgData name="Evelina Rosell" userId="23f8b6c6-4fdb-4d7f-8026-9462da85fb3e" providerId="ADAL" clId="{A5662698-504E-4DFD-9F5C-CE5255ED4FC4}" dt="2025-11-11T10:01:43.876" v="232" actId="20577"/>
          <ac:spMkLst>
            <pc:docMk/>
            <pc:sldMk cId="384694419" sldId="268"/>
            <ac:spMk id="2" creationId="{05B186F4-6989-B9BB-FCBB-4249420DD5CA}"/>
          </ac:spMkLst>
        </pc:spChg>
        <pc:spChg chg="mod">
          <ac:chgData name="Evelina Rosell" userId="23f8b6c6-4fdb-4d7f-8026-9462da85fb3e" providerId="ADAL" clId="{A5662698-504E-4DFD-9F5C-CE5255ED4FC4}" dt="2025-11-11T10:01:32.624" v="229" actId="113"/>
          <ac:spMkLst>
            <pc:docMk/>
            <pc:sldMk cId="384694419" sldId="268"/>
            <ac:spMk id="6" creationId="{724D720E-B6EF-F857-BF2F-850CBB81F4B8}"/>
          </ac:spMkLst>
        </pc:spChg>
      </pc:sldChg>
      <pc:sldChg chg="addSp modSp mod">
        <pc:chgData name="Evelina Rosell" userId="23f8b6c6-4fdb-4d7f-8026-9462da85fb3e" providerId="ADAL" clId="{A5662698-504E-4DFD-9F5C-CE5255ED4FC4}" dt="2025-11-11T11:02:56.472" v="1257" actId="13926"/>
        <pc:sldMkLst>
          <pc:docMk/>
          <pc:sldMk cId="4274578869" sldId="269"/>
        </pc:sldMkLst>
        <pc:spChg chg="mod">
          <ac:chgData name="Evelina Rosell" userId="23f8b6c6-4fdb-4d7f-8026-9462da85fb3e" providerId="ADAL" clId="{A5662698-504E-4DFD-9F5C-CE5255ED4FC4}" dt="2025-11-11T10:02:26.668" v="245" actId="20577"/>
          <ac:spMkLst>
            <pc:docMk/>
            <pc:sldMk cId="4274578869" sldId="269"/>
            <ac:spMk id="2" creationId="{F762664D-2DF1-2547-F0FC-1FF74CBF5058}"/>
          </ac:spMkLst>
        </pc:spChg>
        <pc:spChg chg="add mod">
          <ac:chgData name="Evelina Rosell" userId="23f8b6c6-4fdb-4d7f-8026-9462da85fb3e" providerId="ADAL" clId="{A5662698-504E-4DFD-9F5C-CE5255ED4FC4}" dt="2025-11-11T11:02:56.472" v="1257" actId="13926"/>
          <ac:spMkLst>
            <pc:docMk/>
            <pc:sldMk cId="4274578869" sldId="269"/>
            <ac:spMk id="3" creationId="{11CBBA5D-5472-E1AF-348C-B8F1DBF5E522}"/>
          </ac:spMkLst>
        </pc:spChg>
        <pc:spChg chg="mod">
          <ac:chgData name="Evelina Rosell" userId="23f8b6c6-4fdb-4d7f-8026-9462da85fb3e" providerId="ADAL" clId="{A5662698-504E-4DFD-9F5C-CE5255ED4FC4}" dt="2025-11-11T10:01:52.097" v="234" actId="2711"/>
          <ac:spMkLst>
            <pc:docMk/>
            <pc:sldMk cId="4274578869" sldId="269"/>
            <ac:spMk id="6" creationId="{7AACDBF9-CA00-061E-15EC-DF6D8BECB7FB}"/>
          </ac:spMkLst>
        </pc:spChg>
        <pc:spChg chg="mod">
          <ac:chgData name="Evelina Rosell" userId="23f8b6c6-4fdb-4d7f-8026-9462da85fb3e" providerId="ADAL" clId="{A5662698-504E-4DFD-9F5C-CE5255ED4FC4}" dt="2025-11-11T10:02:10.581" v="240" actId="255"/>
          <ac:spMkLst>
            <pc:docMk/>
            <pc:sldMk cId="4274578869" sldId="269"/>
            <ac:spMk id="13" creationId="{ED7E8E28-D89E-7B57-0A2F-08C59FAAD19A}"/>
          </ac:spMkLst>
        </pc:spChg>
      </pc:sldChg>
      <pc:sldChg chg="modSp mod">
        <pc:chgData name="Evelina Rosell" userId="23f8b6c6-4fdb-4d7f-8026-9462da85fb3e" providerId="ADAL" clId="{A5662698-504E-4DFD-9F5C-CE5255ED4FC4}" dt="2025-11-11T10:02:59.453" v="251" actId="20577"/>
        <pc:sldMkLst>
          <pc:docMk/>
          <pc:sldMk cId="3975863057" sldId="270"/>
        </pc:sldMkLst>
        <pc:spChg chg="mod">
          <ac:chgData name="Evelina Rosell" userId="23f8b6c6-4fdb-4d7f-8026-9462da85fb3e" providerId="ADAL" clId="{A5662698-504E-4DFD-9F5C-CE5255ED4FC4}" dt="2025-11-11T10:02:59.453" v="251" actId="20577"/>
          <ac:spMkLst>
            <pc:docMk/>
            <pc:sldMk cId="3975863057" sldId="270"/>
            <ac:spMk id="2" creationId="{890F8AD7-5163-7EC3-872E-D347BE286042}"/>
          </ac:spMkLst>
        </pc:spChg>
        <pc:spChg chg="mod">
          <ac:chgData name="Evelina Rosell" userId="23f8b6c6-4fdb-4d7f-8026-9462da85fb3e" providerId="ADAL" clId="{A5662698-504E-4DFD-9F5C-CE5255ED4FC4}" dt="2025-11-11T10:02:48.135" v="247" actId="113"/>
          <ac:spMkLst>
            <pc:docMk/>
            <pc:sldMk cId="3975863057" sldId="270"/>
            <ac:spMk id="6" creationId="{EFA4755B-E061-A8FC-03DA-71C1842EAD90}"/>
          </ac:spMkLst>
        </pc:spChg>
      </pc:sldChg>
      <pc:sldChg chg="addSp delSp modSp mod chgLayout">
        <pc:chgData name="Evelina Rosell" userId="23f8b6c6-4fdb-4d7f-8026-9462da85fb3e" providerId="ADAL" clId="{A5662698-504E-4DFD-9F5C-CE5255ED4FC4}" dt="2025-12-01T15:46:43.424" v="1285" actId="14100"/>
        <pc:sldMkLst>
          <pc:docMk/>
          <pc:sldMk cId="2900612260" sldId="271"/>
        </pc:sldMkLst>
        <pc:spChg chg="mod ord">
          <ac:chgData name="Evelina Rosell" userId="23f8b6c6-4fdb-4d7f-8026-9462da85fb3e" providerId="ADAL" clId="{A5662698-504E-4DFD-9F5C-CE5255ED4FC4}" dt="2025-11-11T11:02:48.082" v="1256" actId="20577"/>
          <ac:spMkLst>
            <pc:docMk/>
            <pc:sldMk cId="2900612260" sldId="271"/>
            <ac:spMk id="2" creationId="{C9E3E98E-F334-29B4-D652-CD3C6C50519B}"/>
          </ac:spMkLst>
        </pc:spChg>
        <pc:spChg chg="mod ord">
          <ac:chgData name="Evelina Rosell" userId="23f8b6c6-4fdb-4d7f-8026-9462da85fb3e" providerId="ADAL" clId="{A5662698-504E-4DFD-9F5C-CE5255ED4FC4}" dt="2025-11-11T10:04:53.949" v="396" actId="700"/>
          <ac:spMkLst>
            <pc:docMk/>
            <pc:sldMk cId="2900612260" sldId="271"/>
            <ac:spMk id="5" creationId="{45930901-7AFD-9C91-EA75-56AA4160C063}"/>
          </ac:spMkLst>
        </pc:spChg>
        <pc:spChg chg="mod ord">
          <ac:chgData name="Evelina Rosell" userId="23f8b6c6-4fdb-4d7f-8026-9462da85fb3e" providerId="ADAL" clId="{A5662698-504E-4DFD-9F5C-CE5255ED4FC4}" dt="2025-11-11T10:06:05.324" v="401" actId="113"/>
          <ac:spMkLst>
            <pc:docMk/>
            <pc:sldMk cId="2900612260" sldId="271"/>
            <ac:spMk id="6" creationId="{40082C37-8742-A3C0-6859-9C532D985745}"/>
          </ac:spMkLst>
        </pc:spChg>
        <pc:spChg chg="mod ord">
          <ac:chgData name="Evelina Rosell" userId="23f8b6c6-4fdb-4d7f-8026-9462da85fb3e" providerId="ADAL" clId="{A5662698-504E-4DFD-9F5C-CE5255ED4FC4}" dt="2025-11-11T10:04:53.949" v="396" actId="700"/>
          <ac:spMkLst>
            <pc:docMk/>
            <pc:sldMk cId="2900612260" sldId="271"/>
            <ac:spMk id="10" creationId="{0FAD549D-D9AD-EAFC-9C00-204B520F2417}"/>
          </ac:spMkLst>
        </pc:spChg>
        <pc:spChg chg="add mod">
          <ac:chgData name="Evelina Rosell" userId="23f8b6c6-4fdb-4d7f-8026-9462da85fb3e" providerId="ADAL" clId="{A5662698-504E-4DFD-9F5C-CE5255ED4FC4}" dt="2025-12-01T15:46:43.424" v="1285" actId="14100"/>
          <ac:spMkLst>
            <pc:docMk/>
            <pc:sldMk cId="2900612260" sldId="271"/>
            <ac:spMk id="12" creationId="{75DAE05B-F197-78DD-F9A4-72B00562B193}"/>
          </ac:spMkLst>
        </pc:spChg>
        <pc:picChg chg="add mod modCrop">
          <ac:chgData name="Evelina Rosell" userId="23f8b6c6-4fdb-4d7f-8026-9462da85fb3e" providerId="ADAL" clId="{A5662698-504E-4DFD-9F5C-CE5255ED4FC4}" dt="2025-11-11T10:05:48.169" v="399" actId="18131"/>
          <ac:picMkLst>
            <pc:docMk/>
            <pc:sldMk cId="2900612260" sldId="271"/>
            <ac:picMk id="7" creationId="{51D6C74A-3546-5633-CFE0-9137F57324CC}"/>
          </ac:picMkLst>
        </pc:picChg>
      </pc:sldChg>
      <pc:sldChg chg="modSp mod">
        <pc:chgData name="Evelina Rosell" userId="23f8b6c6-4fdb-4d7f-8026-9462da85fb3e" providerId="ADAL" clId="{A5662698-504E-4DFD-9F5C-CE5255ED4FC4}" dt="2025-11-11T10:06:42.518" v="407" actId="20577"/>
        <pc:sldMkLst>
          <pc:docMk/>
          <pc:sldMk cId="3751883787" sldId="272"/>
        </pc:sldMkLst>
        <pc:spChg chg="mod">
          <ac:chgData name="Evelina Rosell" userId="23f8b6c6-4fdb-4d7f-8026-9462da85fb3e" providerId="ADAL" clId="{A5662698-504E-4DFD-9F5C-CE5255ED4FC4}" dt="2025-11-11T10:06:42.518" v="407" actId="20577"/>
          <ac:spMkLst>
            <pc:docMk/>
            <pc:sldMk cId="3751883787" sldId="272"/>
            <ac:spMk id="2" creationId="{0643BBBF-D29C-D7FD-6BBF-7D57D5287D92}"/>
          </ac:spMkLst>
        </pc:spChg>
        <pc:spChg chg="mod">
          <ac:chgData name="Evelina Rosell" userId="23f8b6c6-4fdb-4d7f-8026-9462da85fb3e" providerId="ADAL" clId="{A5662698-504E-4DFD-9F5C-CE5255ED4FC4}" dt="2025-11-11T10:06:24.838" v="403" actId="113"/>
          <ac:spMkLst>
            <pc:docMk/>
            <pc:sldMk cId="3751883787" sldId="272"/>
            <ac:spMk id="6" creationId="{11AF04A5-2077-3C77-1F0A-6055B1474CD5}"/>
          </ac:spMkLst>
        </pc:spChg>
      </pc:sldChg>
      <pc:sldChg chg="addSp delSp modSp mod chgLayout">
        <pc:chgData name="Evelina Rosell" userId="23f8b6c6-4fdb-4d7f-8026-9462da85fb3e" providerId="ADAL" clId="{A5662698-504E-4DFD-9F5C-CE5255ED4FC4}" dt="2025-11-11T10:13:52.142" v="524" actId="14100"/>
        <pc:sldMkLst>
          <pc:docMk/>
          <pc:sldMk cId="666431878" sldId="273"/>
        </pc:sldMkLst>
        <pc:spChg chg="mod ord">
          <ac:chgData name="Evelina Rosell" userId="23f8b6c6-4fdb-4d7f-8026-9462da85fb3e" providerId="ADAL" clId="{A5662698-504E-4DFD-9F5C-CE5255ED4FC4}" dt="2025-11-11T10:09:02.943" v="428" actId="20577"/>
          <ac:spMkLst>
            <pc:docMk/>
            <pc:sldMk cId="666431878" sldId="273"/>
            <ac:spMk id="2" creationId="{3632B8A4-41BC-19F9-2A3B-558CA67377B0}"/>
          </ac:spMkLst>
        </pc:spChg>
        <pc:spChg chg="mod ord">
          <ac:chgData name="Evelina Rosell" userId="23f8b6c6-4fdb-4d7f-8026-9462da85fb3e" providerId="ADAL" clId="{A5662698-504E-4DFD-9F5C-CE5255ED4FC4}" dt="2025-11-11T10:07:41.755" v="420" actId="700"/>
          <ac:spMkLst>
            <pc:docMk/>
            <pc:sldMk cId="666431878" sldId="273"/>
            <ac:spMk id="5" creationId="{27D8E8A5-0FFD-601D-EAEC-4D721F8C691A}"/>
          </ac:spMkLst>
        </pc:spChg>
        <pc:spChg chg="mod ord">
          <ac:chgData name="Evelina Rosell" userId="23f8b6c6-4fdb-4d7f-8026-9462da85fb3e" providerId="ADAL" clId="{A5662698-504E-4DFD-9F5C-CE5255ED4FC4}" dt="2025-11-11T10:07:41.755" v="420" actId="700"/>
          <ac:spMkLst>
            <pc:docMk/>
            <pc:sldMk cId="666431878" sldId="273"/>
            <ac:spMk id="6" creationId="{157A7353-5670-E2D4-D99E-B663B1C2B30F}"/>
          </ac:spMkLst>
        </pc:spChg>
        <pc:spChg chg="add mod">
          <ac:chgData name="Evelina Rosell" userId="23f8b6c6-4fdb-4d7f-8026-9462da85fb3e" providerId="ADAL" clId="{A5662698-504E-4DFD-9F5C-CE5255ED4FC4}" dt="2025-11-11T10:13:52.142" v="524" actId="14100"/>
          <ac:spMkLst>
            <pc:docMk/>
            <pc:sldMk cId="666431878" sldId="273"/>
            <ac:spMk id="8" creationId="{218FBEEC-6E69-F07D-5E30-1E448BB462E6}"/>
          </ac:spMkLst>
        </pc:spChg>
        <pc:spChg chg="mod ord">
          <ac:chgData name="Evelina Rosell" userId="23f8b6c6-4fdb-4d7f-8026-9462da85fb3e" providerId="ADAL" clId="{A5662698-504E-4DFD-9F5C-CE5255ED4FC4}" dt="2025-11-11T10:07:41.755" v="420" actId="700"/>
          <ac:spMkLst>
            <pc:docMk/>
            <pc:sldMk cId="666431878" sldId="273"/>
            <ac:spMk id="13" creationId="{7BDFD6B3-4F93-A27F-B063-3AA1F74070FC}"/>
          </ac:spMkLst>
        </pc:spChg>
        <pc:picChg chg="add mod modCrop">
          <ac:chgData name="Evelina Rosell" userId="23f8b6c6-4fdb-4d7f-8026-9462da85fb3e" providerId="ADAL" clId="{A5662698-504E-4DFD-9F5C-CE5255ED4FC4}" dt="2025-11-11T10:10:29.642" v="475" actId="1076"/>
          <ac:picMkLst>
            <pc:docMk/>
            <pc:sldMk cId="666431878" sldId="273"/>
            <ac:picMk id="7" creationId="{C12076D6-93A5-BC48-8B1F-81BEBE0683AD}"/>
          </ac:picMkLst>
        </pc:picChg>
      </pc:sldChg>
      <pc:sldChg chg="modSp mod">
        <pc:chgData name="Evelina Rosell" userId="23f8b6c6-4fdb-4d7f-8026-9462da85fb3e" providerId="ADAL" clId="{A5662698-504E-4DFD-9F5C-CE5255ED4FC4}" dt="2025-11-11T11:01:47.350" v="1249" actId="20577"/>
        <pc:sldMkLst>
          <pc:docMk/>
          <pc:sldMk cId="2521581983" sldId="274"/>
        </pc:sldMkLst>
        <pc:spChg chg="mod">
          <ac:chgData name="Evelina Rosell" userId="23f8b6c6-4fdb-4d7f-8026-9462da85fb3e" providerId="ADAL" clId="{A5662698-504E-4DFD-9F5C-CE5255ED4FC4}" dt="2025-11-11T11:01:47.350" v="1249" actId="20577"/>
          <ac:spMkLst>
            <pc:docMk/>
            <pc:sldMk cId="2521581983" sldId="274"/>
            <ac:spMk id="2" creationId="{BD417F7E-748A-15C8-663D-A0BFD64445EB}"/>
          </ac:spMkLst>
        </pc:spChg>
        <pc:spChg chg="mod">
          <ac:chgData name="Evelina Rosell" userId="23f8b6c6-4fdb-4d7f-8026-9462da85fb3e" providerId="ADAL" clId="{A5662698-504E-4DFD-9F5C-CE5255ED4FC4}" dt="2025-11-11T10:43:40.860" v="834" actId="113"/>
          <ac:spMkLst>
            <pc:docMk/>
            <pc:sldMk cId="2521581983" sldId="274"/>
            <ac:spMk id="6" creationId="{14775B6A-5ABB-4CAE-AB69-ECE904720CAA}"/>
          </ac:spMkLst>
        </pc:spChg>
      </pc:sldChg>
      <pc:sldChg chg="addSp modSp mod">
        <pc:chgData name="Evelina Rosell" userId="23f8b6c6-4fdb-4d7f-8026-9462da85fb3e" providerId="ADAL" clId="{A5662698-504E-4DFD-9F5C-CE5255ED4FC4}" dt="2025-11-11T11:02:34.806" v="1255" actId="20577"/>
        <pc:sldMkLst>
          <pc:docMk/>
          <pc:sldMk cId="637592632" sldId="275"/>
        </pc:sldMkLst>
        <pc:spChg chg="mod">
          <ac:chgData name="Evelina Rosell" userId="23f8b6c6-4fdb-4d7f-8026-9462da85fb3e" providerId="ADAL" clId="{A5662698-504E-4DFD-9F5C-CE5255ED4FC4}" dt="2025-11-11T11:02:34.806" v="1255" actId="20577"/>
          <ac:spMkLst>
            <pc:docMk/>
            <pc:sldMk cId="637592632" sldId="275"/>
            <ac:spMk id="2" creationId="{66D9912A-527F-8302-C178-E288218F5010}"/>
          </ac:spMkLst>
        </pc:spChg>
        <pc:spChg chg="add mod">
          <ac:chgData name="Evelina Rosell" userId="23f8b6c6-4fdb-4d7f-8026-9462da85fb3e" providerId="ADAL" clId="{A5662698-504E-4DFD-9F5C-CE5255ED4FC4}" dt="2025-11-11T10:53:25.227" v="1148" actId="255"/>
          <ac:spMkLst>
            <pc:docMk/>
            <pc:sldMk cId="637592632" sldId="275"/>
            <ac:spMk id="3" creationId="{E45B2A3C-8071-A171-99E1-23CDD2A5151D}"/>
          </ac:spMkLst>
        </pc:spChg>
        <pc:spChg chg="mod">
          <ac:chgData name="Evelina Rosell" userId="23f8b6c6-4fdb-4d7f-8026-9462da85fb3e" providerId="ADAL" clId="{A5662698-504E-4DFD-9F5C-CE5255ED4FC4}" dt="2025-11-11T10:44:46.882" v="851" actId="113"/>
          <ac:spMkLst>
            <pc:docMk/>
            <pc:sldMk cId="637592632" sldId="275"/>
            <ac:spMk id="6" creationId="{F8C02D3C-F418-5E55-A27F-B75E14743298}"/>
          </ac:spMkLst>
        </pc:spChg>
        <pc:spChg chg="mod">
          <ac:chgData name="Evelina Rosell" userId="23f8b6c6-4fdb-4d7f-8026-9462da85fb3e" providerId="ADAL" clId="{A5662698-504E-4DFD-9F5C-CE5255ED4FC4}" dt="2025-11-11T10:44:58.906" v="856" actId="255"/>
          <ac:spMkLst>
            <pc:docMk/>
            <pc:sldMk cId="637592632" sldId="275"/>
            <ac:spMk id="15" creationId="{67AEDD93-A6B8-F98E-0735-CFC606AFEED3}"/>
          </ac:spMkLst>
        </pc:spChg>
      </pc:sldChg>
      <pc:sldChg chg="modSp mod modAnim">
        <pc:chgData name="Evelina Rosell" userId="23f8b6c6-4fdb-4d7f-8026-9462da85fb3e" providerId="ADAL" clId="{A5662698-504E-4DFD-9F5C-CE5255ED4FC4}" dt="2025-11-11T10:46:33.483" v="892" actId="20577"/>
        <pc:sldMkLst>
          <pc:docMk/>
          <pc:sldMk cId="1271334778" sldId="276"/>
        </pc:sldMkLst>
        <pc:spChg chg="mod">
          <ac:chgData name="Evelina Rosell" userId="23f8b6c6-4fdb-4d7f-8026-9462da85fb3e" providerId="ADAL" clId="{A5662698-504E-4DFD-9F5C-CE5255ED4FC4}" dt="2025-11-11T10:46:33.483" v="892" actId="20577"/>
          <ac:spMkLst>
            <pc:docMk/>
            <pc:sldMk cId="1271334778" sldId="276"/>
            <ac:spMk id="2" creationId="{61E7376E-99BC-2B86-F5E4-DD364C81098E}"/>
          </ac:spMkLst>
        </pc:spChg>
        <pc:spChg chg="mod">
          <ac:chgData name="Evelina Rosell" userId="23f8b6c6-4fdb-4d7f-8026-9462da85fb3e" providerId="ADAL" clId="{A5662698-504E-4DFD-9F5C-CE5255ED4FC4}" dt="2025-11-11T10:45:51.574" v="861" actId="113"/>
          <ac:spMkLst>
            <pc:docMk/>
            <pc:sldMk cId="1271334778" sldId="276"/>
            <ac:spMk id="6" creationId="{3E8B1BAF-F5F4-6659-45B5-9A34F09F2109}"/>
          </ac:spMkLst>
        </pc:spChg>
      </pc:sldChg>
      <pc:sldChg chg="modSp mod modCm">
        <pc:chgData name="Evelina Rosell" userId="23f8b6c6-4fdb-4d7f-8026-9462da85fb3e" providerId="ADAL" clId="{A5662698-504E-4DFD-9F5C-CE5255ED4FC4}" dt="2025-11-11T11:02:24.553" v="1253" actId="20577"/>
        <pc:sldMkLst>
          <pc:docMk/>
          <pc:sldMk cId="1431632016" sldId="277"/>
        </pc:sldMkLst>
        <pc:spChg chg="mod">
          <ac:chgData name="Evelina Rosell" userId="23f8b6c6-4fdb-4d7f-8026-9462da85fb3e" providerId="ADAL" clId="{A5662698-504E-4DFD-9F5C-CE5255ED4FC4}" dt="2025-11-11T10:54:13.783" v="1155" actId="20577"/>
          <ac:spMkLst>
            <pc:docMk/>
            <pc:sldMk cId="1431632016" sldId="277"/>
            <ac:spMk id="2" creationId="{5B5FEE59-2CF9-E4B6-163D-CDB22081DE04}"/>
          </ac:spMkLst>
        </pc:spChg>
        <pc:spChg chg="mod">
          <ac:chgData name="Evelina Rosell" userId="23f8b6c6-4fdb-4d7f-8026-9462da85fb3e" providerId="ADAL" clId="{A5662698-504E-4DFD-9F5C-CE5255ED4FC4}" dt="2025-11-11T10:47:59.262" v="905" actId="113"/>
          <ac:spMkLst>
            <pc:docMk/>
            <pc:sldMk cId="1431632016" sldId="277"/>
            <ac:spMk id="6" creationId="{5704F045-A2D9-B020-B8EC-6F5C4931C680}"/>
          </ac:spMkLst>
        </pc:spChg>
        <pc:spChg chg="mod">
          <ac:chgData name="Evelina Rosell" userId="23f8b6c6-4fdb-4d7f-8026-9462da85fb3e" providerId="ADAL" clId="{A5662698-504E-4DFD-9F5C-CE5255ED4FC4}" dt="2025-11-11T11:02:24.553" v="1253" actId="20577"/>
          <ac:spMkLst>
            <pc:docMk/>
            <pc:sldMk cId="1431632016" sldId="277"/>
            <ac:spMk id="10" creationId="{D76030B6-5FED-2118-BB26-5C72946D383A}"/>
          </ac:spMkLst>
        </pc:spChg>
        <pc:spChg chg="mod">
          <ac:chgData name="Evelina Rosell" userId="23f8b6c6-4fdb-4d7f-8026-9462da85fb3e" providerId="ADAL" clId="{A5662698-504E-4DFD-9F5C-CE5255ED4FC4}" dt="2025-11-11T10:48:15.184" v="911" actId="255"/>
          <ac:spMkLst>
            <pc:docMk/>
            <pc:sldMk cId="1431632016" sldId="277"/>
            <ac:spMk id="13" creationId="{AAC76486-800F-057C-9449-65E69CC3F917}"/>
          </ac:spMkLst>
        </pc:spChg>
        <pc:picChg chg="mod modCrop">
          <ac:chgData name="Evelina Rosell" userId="23f8b6c6-4fdb-4d7f-8026-9462da85fb3e" providerId="ADAL" clId="{A5662698-504E-4DFD-9F5C-CE5255ED4FC4}" dt="2025-11-11T10:47:41.091" v="902" actId="732"/>
          <ac:picMkLst>
            <pc:docMk/>
            <pc:sldMk cId="1431632016" sldId="277"/>
            <ac:picMk id="8" creationId="{6B6EDB18-3576-4AD1-0EE4-9824F8AE6AC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Evelina Rosell" userId="23f8b6c6-4fdb-4d7f-8026-9462da85fb3e" providerId="ADAL" clId="{A5662698-504E-4DFD-9F5C-CE5255ED4FC4}" dt="2025-11-11T10:49:46.950" v="940" actId="20577"/>
              <pc2:cmMkLst xmlns:pc2="http://schemas.microsoft.com/office/powerpoint/2019/9/main/command">
                <pc:docMk/>
                <pc:sldMk cId="1431632016" sldId="277"/>
                <pc2:cmMk id="{C2995ED1-B3CF-4827-A990-DA3A8333E8E4}"/>
              </pc2:cmMkLst>
            </pc226:cmChg>
          </p:ext>
        </pc:extLst>
      </pc:sldChg>
      <pc:sldChg chg="addSp delSp modSp new mod chgLayout">
        <pc:chgData name="Evelina Rosell" userId="23f8b6c6-4fdb-4d7f-8026-9462da85fb3e" providerId="ADAL" clId="{A5662698-504E-4DFD-9F5C-CE5255ED4FC4}" dt="2025-11-11T11:03:19.577" v="1258" actId="20577"/>
        <pc:sldMkLst>
          <pc:docMk/>
          <pc:sldMk cId="2283448856" sldId="278"/>
        </pc:sldMkLst>
        <pc:spChg chg="mod ord">
          <ac:chgData name="Evelina Rosell" userId="23f8b6c6-4fdb-4d7f-8026-9462da85fb3e" providerId="ADAL" clId="{A5662698-504E-4DFD-9F5C-CE5255ED4FC4}" dt="2025-11-11T09:43:56.105" v="16" actId="700"/>
          <ac:spMkLst>
            <pc:docMk/>
            <pc:sldMk cId="2283448856" sldId="278"/>
            <ac:spMk id="4" creationId="{F4F07C82-AF0C-7935-B58E-A08D5843BEEF}"/>
          </ac:spMkLst>
        </pc:spChg>
        <pc:spChg chg="add mod ord">
          <ac:chgData name="Evelina Rosell" userId="23f8b6c6-4fdb-4d7f-8026-9462da85fb3e" providerId="ADAL" clId="{A5662698-504E-4DFD-9F5C-CE5255ED4FC4}" dt="2025-11-11T11:00:00.701" v="1242" actId="207"/>
          <ac:spMkLst>
            <pc:docMk/>
            <pc:sldMk cId="2283448856" sldId="278"/>
            <ac:spMk id="5" creationId="{65419894-B286-B42A-6FF0-BF479BE2A4FE}"/>
          </ac:spMkLst>
        </pc:spChg>
        <pc:spChg chg="add del mod">
          <ac:chgData name="Evelina Rosell" userId="23f8b6c6-4fdb-4d7f-8026-9462da85fb3e" providerId="ADAL" clId="{A5662698-504E-4DFD-9F5C-CE5255ED4FC4}" dt="2025-11-11T11:03:19.577" v="1258" actId="20577"/>
          <ac:spMkLst>
            <pc:docMk/>
            <pc:sldMk cId="2283448856" sldId="278"/>
            <ac:spMk id="11" creationId="{C22E8D95-CD77-9884-A1C2-22A659AAA61B}"/>
          </ac:spMkLst>
        </pc:spChg>
        <pc:picChg chg="add mod ord modCrop">
          <ac:chgData name="Evelina Rosell" userId="23f8b6c6-4fdb-4d7f-8026-9462da85fb3e" providerId="ADAL" clId="{A5662698-504E-4DFD-9F5C-CE5255ED4FC4}" dt="2025-11-11T10:59:23.288" v="1234" actId="29295"/>
          <ac:picMkLst>
            <pc:docMk/>
            <pc:sldMk cId="2283448856" sldId="278"/>
            <ac:picMk id="15" creationId="{5273E2A5-4D56-0E0F-02BB-53147000053C}"/>
          </ac:picMkLst>
        </pc:picChg>
      </pc:sldChg>
      <pc:sldChg chg="delSp modSp new mod modClrScheme chgLayout">
        <pc:chgData name="Evelina Rosell" userId="23f8b6c6-4fdb-4d7f-8026-9462da85fb3e" providerId="ADAL" clId="{A5662698-504E-4DFD-9F5C-CE5255ED4FC4}" dt="2025-11-11T10:50:27.920" v="945" actId="700"/>
        <pc:sldMkLst>
          <pc:docMk/>
          <pc:sldMk cId="259869810" sldId="279"/>
        </pc:sldMkLst>
        <pc:spChg chg="mod ord">
          <ac:chgData name="Evelina Rosell" userId="23f8b6c6-4fdb-4d7f-8026-9462da85fb3e" providerId="ADAL" clId="{A5662698-504E-4DFD-9F5C-CE5255ED4FC4}" dt="2025-11-11T10:50:27.920" v="945" actId="700"/>
          <ac:spMkLst>
            <pc:docMk/>
            <pc:sldMk cId="259869810" sldId="279"/>
            <ac:spMk id="3" creationId="{1D7973B3-26AD-EC75-2D96-6ABA94E49122}"/>
          </ac:spMkLst>
        </pc:spChg>
        <pc:spChg chg="mod ord">
          <ac:chgData name="Evelina Rosell" userId="23f8b6c6-4fdb-4d7f-8026-9462da85fb3e" providerId="ADAL" clId="{A5662698-504E-4DFD-9F5C-CE5255ED4FC4}" dt="2025-11-11T10:50:27.920" v="945" actId="700"/>
          <ac:spMkLst>
            <pc:docMk/>
            <pc:sldMk cId="259869810" sldId="279"/>
            <ac:spMk id="4" creationId="{BAA8B7CD-55E7-CD26-847D-2ABAD9E272C6}"/>
          </ac:spMkLst>
        </pc:spChg>
        <pc:spChg chg="mod ord">
          <ac:chgData name="Evelina Rosell" userId="23f8b6c6-4fdb-4d7f-8026-9462da85fb3e" providerId="ADAL" clId="{A5662698-504E-4DFD-9F5C-CE5255ED4FC4}" dt="2025-11-11T10:50:27.920" v="945" actId="700"/>
          <ac:spMkLst>
            <pc:docMk/>
            <pc:sldMk cId="259869810" sldId="279"/>
            <ac:spMk id="5" creationId="{7AF41B75-9489-B6C7-72DF-B716EC4E3578}"/>
          </ac:spMkLst>
        </pc:spChg>
      </pc:sldChg>
      <pc:sldChg chg="addSp delSp modSp new mod setBg chgLayout">
        <pc:chgData name="Evelina Rosell" userId="23f8b6c6-4fdb-4d7f-8026-9462da85fb3e" providerId="ADAL" clId="{A5662698-504E-4DFD-9F5C-CE5255ED4FC4}" dt="2025-11-11T10:51:46.533" v="1051" actId="207"/>
        <pc:sldMkLst>
          <pc:docMk/>
          <pc:sldMk cId="1266780225" sldId="280"/>
        </pc:sldMkLst>
        <pc:spChg chg="add mod ord">
          <ac:chgData name="Evelina Rosell" userId="23f8b6c6-4fdb-4d7f-8026-9462da85fb3e" providerId="ADAL" clId="{A5662698-504E-4DFD-9F5C-CE5255ED4FC4}" dt="2025-11-11T10:51:28.325" v="1008" actId="207"/>
          <ac:spMkLst>
            <pc:docMk/>
            <pc:sldMk cId="1266780225" sldId="280"/>
            <ac:spMk id="9" creationId="{B532C075-555A-BB20-DAAF-E0CD71CD974F}"/>
          </ac:spMkLst>
        </pc:spChg>
        <pc:spChg chg="add del mod ord">
          <ac:chgData name="Evelina Rosell" userId="23f8b6c6-4fdb-4d7f-8026-9462da85fb3e" providerId="ADAL" clId="{A5662698-504E-4DFD-9F5C-CE5255ED4FC4}" dt="2025-11-11T10:51:46.533" v="1051" actId="207"/>
          <ac:spMkLst>
            <pc:docMk/>
            <pc:sldMk cId="1266780225" sldId="280"/>
            <ac:spMk id="11" creationId="{6A098D6E-F83D-DA65-2F06-001B331139FD}"/>
          </ac:spMkLst>
        </pc:spChg>
      </pc:sldChg>
    </pc:docChg>
  </pc:docChgLst>
  <pc:docChgLst>
    <pc:chgData name="Jacob Ämterlind" userId="202b4653-07ca-4444-9aa4-612b2d6ea3d2" providerId="ADAL" clId="{B98DAC21-F2D3-4E52-BA79-E231E1EF5031}"/>
    <pc:docChg chg="custSel modSld">
      <pc:chgData name="Jacob Ämterlind" userId="202b4653-07ca-4444-9aa4-612b2d6ea3d2" providerId="ADAL" clId="{B98DAC21-F2D3-4E52-BA79-E231E1EF5031}" dt="2025-11-10T09:02:41.540" v="124" actId="478"/>
      <pc:docMkLst>
        <pc:docMk/>
      </pc:docMkLst>
      <pc:sldChg chg="delSp modSp mod modAnim">
        <pc:chgData name="Jacob Ämterlind" userId="202b4653-07ca-4444-9aa4-612b2d6ea3d2" providerId="ADAL" clId="{B98DAC21-F2D3-4E52-BA79-E231E1EF5031}" dt="2025-11-10T08:46:32.647" v="70" actId="20577"/>
        <pc:sldMkLst>
          <pc:docMk/>
          <pc:sldMk cId="49263442" sldId="262"/>
        </pc:sldMkLst>
        <pc:spChg chg="mod">
          <ac:chgData name="Jacob Ämterlind" userId="202b4653-07ca-4444-9aa4-612b2d6ea3d2" providerId="ADAL" clId="{B98DAC21-F2D3-4E52-BA79-E231E1EF5031}" dt="2025-11-10T08:46:32.647" v="70" actId="20577"/>
          <ac:spMkLst>
            <pc:docMk/>
            <pc:sldMk cId="49263442" sldId="262"/>
            <ac:spMk id="2" creationId="{D2E3B755-967C-6177-448A-0F8AFD92CB91}"/>
          </ac:spMkLst>
        </pc:spChg>
        <pc:spChg chg="mod">
          <ac:chgData name="Jacob Ämterlind" userId="202b4653-07ca-4444-9aa4-612b2d6ea3d2" providerId="ADAL" clId="{B98DAC21-F2D3-4E52-BA79-E231E1EF5031}" dt="2025-11-10T08:45:16.475" v="56" actId="255"/>
          <ac:spMkLst>
            <pc:docMk/>
            <pc:sldMk cId="49263442" sldId="262"/>
            <ac:spMk id="6" creationId="{3BA17D13-07FA-917E-7C0D-DD58FBE53216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5:54.537" v="61" actId="2711"/>
        <pc:sldMkLst>
          <pc:docMk/>
          <pc:sldMk cId="1211800" sldId="263"/>
        </pc:sldMkLst>
        <pc:spChg chg="mod">
          <ac:chgData name="Jacob Ämterlind" userId="202b4653-07ca-4444-9aa4-612b2d6ea3d2" providerId="ADAL" clId="{B98DAC21-F2D3-4E52-BA79-E231E1EF5031}" dt="2025-11-10T08:45:54.537" v="61" actId="2711"/>
          <ac:spMkLst>
            <pc:docMk/>
            <pc:sldMk cId="1211800" sldId="263"/>
            <ac:spMk id="2" creationId="{6736A7E1-3ED1-5C05-4E86-326CB5518576}"/>
          </ac:spMkLst>
        </pc:spChg>
        <pc:spChg chg="mod">
          <ac:chgData name="Jacob Ämterlind" userId="202b4653-07ca-4444-9aa4-612b2d6ea3d2" providerId="ADAL" clId="{B98DAC21-F2D3-4E52-BA79-E231E1EF5031}" dt="2025-11-10T08:45:23.928" v="57" actId="255"/>
          <ac:spMkLst>
            <pc:docMk/>
            <pc:sldMk cId="1211800" sldId="263"/>
            <ac:spMk id="6" creationId="{7890646C-608E-1CBD-66FE-E41A04CAC96A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6:38.752" v="73" actId="20577"/>
        <pc:sldMkLst>
          <pc:docMk/>
          <pc:sldMk cId="3112485348" sldId="264"/>
        </pc:sldMkLst>
        <pc:spChg chg="mod">
          <ac:chgData name="Jacob Ämterlind" userId="202b4653-07ca-4444-9aa4-612b2d6ea3d2" providerId="ADAL" clId="{B98DAC21-F2D3-4E52-BA79-E231E1EF5031}" dt="2025-11-10T08:46:38.752" v="73" actId="20577"/>
          <ac:spMkLst>
            <pc:docMk/>
            <pc:sldMk cId="3112485348" sldId="264"/>
            <ac:spMk id="2" creationId="{0B8B0A72-5FF6-C56E-F695-D1F63DFA1CA4}"/>
          </ac:spMkLst>
        </pc:spChg>
        <pc:spChg chg="mod">
          <ac:chgData name="Jacob Ämterlind" userId="202b4653-07ca-4444-9aa4-612b2d6ea3d2" providerId="ADAL" clId="{B98DAC21-F2D3-4E52-BA79-E231E1EF5031}" dt="2025-11-10T08:45:30.537" v="58" actId="255"/>
          <ac:spMkLst>
            <pc:docMk/>
            <pc:sldMk cId="3112485348" sldId="264"/>
            <ac:spMk id="6" creationId="{3791C9A5-1101-500C-4B5B-38EE8248E8D4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5:46.833" v="60" actId="2711"/>
        <pc:sldMkLst>
          <pc:docMk/>
          <pc:sldMk cId="3877364375" sldId="265"/>
        </pc:sldMkLst>
        <pc:spChg chg="mod">
          <ac:chgData name="Jacob Ämterlind" userId="202b4653-07ca-4444-9aa4-612b2d6ea3d2" providerId="ADAL" clId="{B98DAC21-F2D3-4E52-BA79-E231E1EF5031}" dt="2025-11-10T08:45:40.308" v="59" actId="255"/>
          <ac:spMkLst>
            <pc:docMk/>
            <pc:sldMk cId="3877364375" sldId="265"/>
            <ac:spMk id="6" creationId="{8CC40A65-C6AD-0552-9F23-2B807DD527A4}"/>
          </ac:spMkLst>
        </pc:spChg>
        <pc:spChg chg="mod">
          <ac:chgData name="Jacob Ämterlind" userId="202b4653-07ca-4444-9aa4-612b2d6ea3d2" providerId="ADAL" clId="{B98DAC21-F2D3-4E52-BA79-E231E1EF5031}" dt="2025-11-10T08:45:46.833" v="60" actId="2711"/>
          <ac:spMkLst>
            <pc:docMk/>
            <pc:sldMk cId="3877364375" sldId="265"/>
            <ac:spMk id="13" creationId="{9D1148FE-A626-7C39-2850-B60C6251A147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6:26.872" v="67" actId="20577"/>
        <pc:sldMkLst>
          <pc:docMk/>
          <pc:sldMk cId="3124700333" sldId="266"/>
        </pc:sldMkLst>
        <pc:spChg chg="mod">
          <ac:chgData name="Jacob Ämterlind" userId="202b4653-07ca-4444-9aa4-612b2d6ea3d2" providerId="ADAL" clId="{B98DAC21-F2D3-4E52-BA79-E231E1EF5031}" dt="2025-11-10T08:46:26.872" v="67" actId="20577"/>
          <ac:spMkLst>
            <pc:docMk/>
            <pc:sldMk cId="3124700333" sldId="266"/>
            <ac:spMk id="2" creationId="{37CBB380-B53F-0F66-AEEE-AF4DE6D665A9}"/>
          </ac:spMkLst>
        </pc:spChg>
        <pc:spChg chg="mod">
          <ac:chgData name="Jacob Ämterlind" userId="202b4653-07ca-4444-9aa4-612b2d6ea3d2" providerId="ADAL" clId="{B98DAC21-F2D3-4E52-BA79-E231E1EF5031}" dt="2025-11-10T08:46:09.065" v="62" actId="255"/>
          <ac:spMkLst>
            <pc:docMk/>
            <pc:sldMk cId="3124700333" sldId="266"/>
            <ac:spMk id="6" creationId="{5DD1C6E5-1C4B-815F-4B8A-E198AB13E5A0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7:01.798" v="75" actId="2711"/>
        <pc:sldMkLst>
          <pc:docMk/>
          <pc:sldMk cId="969432909" sldId="267"/>
        </pc:sldMkLst>
        <pc:spChg chg="mod">
          <ac:chgData name="Jacob Ämterlind" userId="202b4653-07ca-4444-9aa4-612b2d6ea3d2" providerId="ADAL" clId="{B98DAC21-F2D3-4E52-BA79-E231E1EF5031}" dt="2025-11-10T08:47:01.798" v="75" actId="2711"/>
          <ac:spMkLst>
            <pc:docMk/>
            <pc:sldMk cId="969432909" sldId="267"/>
            <ac:spMk id="2" creationId="{EE0B182F-3A0D-7314-CDFD-CF1DAF7DB414}"/>
          </ac:spMkLst>
        </pc:spChg>
        <pc:spChg chg="mod">
          <ac:chgData name="Jacob Ämterlind" userId="202b4653-07ca-4444-9aa4-612b2d6ea3d2" providerId="ADAL" clId="{B98DAC21-F2D3-4E52-BA79-E231E1EF5031}" dt="2025-11-10T08:46:56.142" v="74" actId="255"/>
          <ac:spMkLst>
            <pc:docMk/>
            <pc:sldMk cId="969432909" sldId="267"/>
            <ac:spMk id="6" creationId="{6154EB12-94ED-3449-B01A-27C8E0AC8092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7:29.572" v="81" actId="20577"/>
        <pc:sldMkLst>
          <pc:docMk/>
          <pc:sldMk cId="384694419" sldId="268"/>
        </pc:sldMkLst>
        <pc:spChg chg="mod">
          <ac:chgData name="Jacob Ämterlind" userId="202b4653-07ca-4444-9aa4-612b2d6ea3d2" providerId="ADAL" clId="{B98DAC21-F2D3-4E52-BA79-E231E1EF5031}" dt="2025-11-10T08:47:29.572" v="81" actId="20577"/>
          <ac:spMkLst>
            <pc:docMk/>
            <pc:sldMk cId="384694419" sldId="268"/>
            <ac:spMk id="2" creationId="{05B186F4-6989-B9BB-FCBB-4249420DD5CA}"/>
          </ac:spMkLst>
        </pc:spChg>
        <pc:spChg chg="mod">
          <ac:chgData name="Jacob Ämterlind" userId="202b4653-07ca-4444-9aa4-612b2d6ea3d2" providerId="ADAL" clId="{B98DAC21-F2D3-4E52-BA79-E231E1EF5031}" dt="2025-11-10T08:47:14.329" v="76" actId="255"/>
          <ac:spMkLst>
            <pc:docMk/>
            <pc:sldMk cId="384694419" sldId="268"/>
            <ac:spMk id="6" creationId="{724D720E-B6EF-F857-BF2F-850CBB81F4B8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7:47.495" v="84" actId="2711"/>
        <pc:sldMkLst>
          <pc:docMk/>
          <pc:sldMk cId="4274578869" sldId="269"/>
        </pc:sldMkLst>
        <pc:spChg chg="mod">
          <ac:chgData name="Jacob Ämterlind" userId="202b4653-07ca-4444-9aa4-612b2d6ea3d2" providerId="ADAL" clId="{B98DAC21-F2D3-4E52-BA79-E231E1EF5031}" dt="2025-11-10T08:47:42.432" v="83" actId="2711"/>
          <ac:spMkLst>
            <pc:docMk/>
            <pc:sldMk cId="4274578869" sldId="269"/>
            <ac:spMk id="2" creationId="{F762664D-2DF1-2547-F0FC-1FF74CBF5058}"/>
          </ac:spMkLst>
        </pc:spChg>
        <pc:spChg chg="mod">
          <ac:chgData name="Jacob Ämterlind" userId="202b4653-07ca-4444-9aa4-612b2d6ea3d2" providerId="ADAL" clId="{B98DAC21-F2D3-4E52-BA79-E231E1EF5031}" dt="2025-11-10T08:47:37.495" v="82" actId="255"/>
          <ac:spMkLst>
            <pc:docMk/>
            <pc:sldMk cId="4274578869" sldId="269"/>
            <ac:spMk id="6" creationId="{7AACDBF9-CA00-061E-15EC-DF6D8BECB7FB}"/>
          </ac:spMkLst>
        </pc:spChg>
        <pc:spChg chg="mod">
          <ac:chgData name="Jacob Ämterlind" userId="202b4653-07ca-4444-9aa4-612b2d6ea3d2" providerId="ADAL" clId="{B98DAC21-F2D3-4E52-BA79-E231E1EF5031}" dt="2025-11-10T08:47:47.495" v="84" actId="2711"/>
          <ac:spMkLst>
            <pc:docMk/>
            <pc:sldMk cId="4274578869" sldId="269"/>
            <ac:spMk id="13" creationId="{ED7E8E28-D89E-7B57-0A2F-08C59FAAD19A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8:13.327" v="90" actId="20577"/>
        <pc:sldMkLst>
          <pc:docMk/>
          <pc:sldMk cId="3975863057" sldId="270"/>
        </pc:sldMkLst>
        <pc:spChg chg="mod">
          <ac:chgData name="Jacob Ämterlind" userId="202b4653-07ca-4444-9aa4-612b2d6ea3d2" providerId="ADAL" clId="{B98DAC21-F2D3-4E52-BA79-E231E1EF5031}" dt="2025-11-10T08:48:13.327" v="90" actId="20577"/>
          <ac:spMkLst>
            <pc:docMk/>
            <pc:sldMk cId="3975863057" sldId="270"/>
            <ac:spMk id="2" creationId="{890F8AD7-5163-7EC3-872E-D347BE286042}"/>
          </ac:spMkLst>
        </pc:spChg>
        <pc:spChg chg="mod">
          <ac:chgData name="Jacob Ämterlind" userId="202b4653-07ca-4444-9aa4-612b2d6ea3d2" providerId="ADAL" clId="{B98DAC21-F2D3-4E52-BA79-E231E1EF5031}" dt="2025-11-10T08:47:57.344" v="85" actId="255"/>
          <ac:spMkLst>
            <pc:docMk/>
            <pc:sldMk cId="3975863057" sldId="270"/>
            <ac:spMk id="6" creationId="{EFA4755B-E061-A8FC-03DA-71C1842EAD90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8:31.692" v="93" actId="2711"/>
        <pc:sldMkLst>
          <pc:docMk/>
          <pc:sldMk cId="2900612260" sldId="271"/>
        </pc:sldMkLst>
        <pc:spChg chg="mod">
          <ac:chgData name="Jacob Ämterlind" userId="202b4653-07ca-4444-9aa4-612b2d6ea3d2" providerId="ADAL" clId="{B98DAC21-F2D3-4E52-BA79-E231E1EF5031}" dt="2025-11-10T08:48:31.692" v="93" actId="2711"/>
          <ac:spMkLst>
            <pc:docMk/>
            <pc:sldMk cId="2900612260" sldId="271"/>
            <ac:spMk id="2" creationId="{C9E3E98E-F334-29B4-D652-CD3C6C50519B}"/>
          </ac:spMkLst>
        </pc:spChg>
        <pc:spChg chg="mod">
          <ac:chgData name="Jacob Ämterlind" userId="202b4653-07ca-4444-9aa4-612b2d6ea3d2" providerId="ADAL" clId="{B98DAC21-F2D3-4E52-BA79-E231E1EF5031}" dt="2025-11-10T08:48:21.035" v="91" actId="255"/>
          <ac:spMkLst>
            <pc:docMk/>
            <pc:sldMk cId="2900612260" sldId="271"/>
            <ac:spMk id="6" creationId="{40082C37-8742-A3C0-6859-9C532D985745}"/>
          </ac:spMkLst>
        </pc:spChg>
        <pc:spChg chg="mod">
          <ac:chgData name="Jacob Ämterlind" userId="202b4653-07ca-4444-9aa4-612b2d6ea3d2" providerId="ADAL" clId="{B98DAC21-F2D3-4E52-BA79-E231E1EF5031}" dt="2025-11-10T08:48:26.195" v="92" actId="2711"/>
          <ac:spMkLst>
            <pc:docMk/>
            <pc:sldMk cId="2900612260" sldId="271"/>
            <ac:spMk id="10" creationId="{0FAD549D-D9AD-EAFC-9C00-204B520F2417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9:00.563" v="99" actId="20577"/>
        <pc:sldMkLst>
          <pc:docMk/>
          <pc:sldMk cId="3751883787" sldId="272"/>
        </pc:sldMkLst>
        <pc:spChg chg="mod">
          <ac:chgData name="Jacob Ämterlind" userId="202b4653-07ca-4444-9aa4-612b2d6ea3d2" providerId="ADAL" clId="{B98DAC21-F2D3-4E52-BA79-E231E1EF5031}" dt="2025-11-10T08:49:00.563" v="99" actId="20577"/>
          <ac:spMkLst>
            <pc:docMk/>
            <pc:sldMk cId="3751883787" sldId="272"/>
            <ac:spMk id="2" creationId="{0643BBBF-D29C-D7FD-6BBF-7D57D5287D92}"/>
          </ac:spMkLst>
        </pc:spChg>
        <pc:spChg chg="mod">
          <ac:chgData name="Jacob Ämterlind" userId="202b4653-07ca-4444-9aa4-612b2d6ea3d2" providerId="ADAL" clId="{B98DAC21-F2D3-4E52-BA79-E231E1EF5031}" dt="2025-11-10T08:48:42.527" v="94" actId="255"/>
          <ac:spMkLst>
            <pc:docMk/>
            <pc:sldMk cId="3751883787" sldId="272"/>
            <ac:spMk id="6" creationId="{11AF04A5-2077-3C77-1F0A-6055B1474CD5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49:21.982" v="104" actId="20577"/>
        <pc:sldMkLst>
          <pc:docMk/>
          <pc:sldMk cId="666431878" sldId="273"/>
        </pc:sldMkLst>
        <pc:spChg chg="mod">
          <ac:chgData name="Jacob Ämterlind" userId="202b4653-07ca-4444-9aa4-612b2d6ea3d2" providerId="ADAL" clId="{B98DAC21-F2D3-4E52-BA79-E231E1EF5031}" dt="2025-11-10T08:49:12.813" v="101" actId="2711"/>
          <ac:spMkLst>
            <pc:docMk/>
            <pc:sldMk cId="666431878" sldId="273"/>
            <ac:spMk id="2" creationId="{3632B8A4-41BC-19F9-2A3B-558CA67377B0}"/>
          </ac:spMkLst>
        </pc:spChg>
        <pc:spChg chg="mod">
          <ac:chgData name="Jacob Ämterlind" userId="202b4653-07ca-4444-9aa4-612b2d6ea3d2" providerId="ADAL" clId="{B98DAC21-F2D3-4E52-BA79-E231E1EF5031}" dt="2025-11-10T08:49:07.459" v="100" actId="255"/>
          <ac:spMkLst>
            <pc:docMk/>
            <pc:sldMk cId="666431878" sldId="273"/>
            <ac:spMk id="6" creationId="{157A7353-5670-E2D4-D99E-B663B1C2B30F}"/>
          </ac:spMkLst>
        </pc:spChg>
        <pc:spChg chg="mod">
          <ac:chgData name="Jacob Ämterlind" userId="202b4653-07ca-4444-9aa4-612b2d6ea3d2" providerId="ADAL" clId="{B98DAC21-F2D3-4E52-BA79-E231E1EF5031}" dt="2025-11-10T08:49:21.982" v="104" actId="20577"/>
          <ac:spMkLst>
            <pc:docMk/>
            <pc:sldMk cId="666431878" sldId="273"/>
            <ac:spMk id="13" creationId="{7BDFD6B3-4F93-A27F-B063-3AA1F74070FC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49:44.902" v="110" actId="20577"/>
        <pc:sldMkLst>
          <pc:docMk/>
          <pc:sldMk cId="2521581983" sldId="274"/>
        </pc:sldMkLst>
        <pc:spChg chg="mod">
          <ac:chgData name="Jacob Ämterlind" userId="202b4653-07ca-4444-9aa4-612b2d6ea3d2" providerId="ADAL" clId="{B98DAC21-F2D3-4E52-BA79-E231E1EF5031}" dt="2025-11-10T08:49:44.902" v="110" actId="20577"/>
          <ac:spMkLst>
            <pc:docMk/>
            <pc:sldMk cId="2521581983" sldId="274"/>
            <ac:spMk id="2" creationId="{BD417F7E-748A-15C8-663D-A0BFD64445EB}"/>
          </ac:spMkLst>
        </pc:spChg>
        <pc:spChg chg="mod">
          <ac:chgData name="Jacob Ämterlind" userId="202b4653-07ca-4444-9aa4-612b2d6ea3d2" providerId="ADAL" clId="{B98DAC21-F2D3-4E52-BA79-E231E1EF5031}" dt="2025-11-10T08:49:30.201" v="105" actId="255"/>
          <ac:spMkLst>
            <pc:docMk/>
            <pc:sldMk cId="2521581983" sldId="274"/>
            <ac:spMk id="6" creationId="{14775B6A-5ABB-4CAE-AB69-ECE904720CAA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50:02.647" v="113" actId="2711"/>
        <pc:sldMkLst>
          <pc:docMk/>
          <pc:sldMk cId="637592632" sldId="275"/>
        </pc:sldMkLst>
        <pc:spChg chg="mod">
          <ac:chgData name="Jacob Ämterlind" userId="202b4653-07ca-4444-9aa4-612b2d6ea3d2" providerId="ADAL" clId="{B98DAC21-F2D3-4E52-BA79-E231E1EF5031}" dt="2025-11-10T08:49:58.265" v="112" actId="2711"/>
          <ac:spMkLst>
            <pc:docMk/>
            <pc:sldMk cId="637592632" sldId="275"/>
            <ac:spMk id="2" creationId="{66D9912A-527F-8302-C178-E288218F5010}"/>
          </ac:spMkLst>
        </pc:spChg>
        <pc:spChg chg="mod">
          <ac:chgData name="Jacob Ämterlind" userId="202b4653-07ca-4444-9aa4-612b2d6ea3d2" providerId="ADAL" clId="{B98DAC21-F2D3-4E52-BA79-E231E1EF5031}" dt="2025-11-10T08:49:53.217" v="111" actId="255"/>
          <ac:spMkLst>
            <pc:docMk/>
            <pc:sldMk cId="637592632" sldId="275"/>
            <ac:spMk id="6" creationId="{F8C02D3C-F418-5E55-A27F-B75E14743298}"/>
          </ac:spMkLst>
        </pc:spChg>
        <pc:spChg chg="mod">
          <ac:chgData name="Jacob Ämterlind" userId="202b4653-07ca-4444-9aa4-612b2d6ea3d2" providerId="ADAL" clId="{B98DAC21-F2D3-4E52-BA79-E231E1EF5031}" dt="2025-11-10T08:50:02.647" v="113" actId="2711"/>
          <ac:spMkLst>
            <pc:docMk/>
            <pc:sldMk cId="637592632" sldId="275"/>
            <ac:spMk id="15" creationId="{67AEDD93-A6B8-F98E-0735-CFC606AFEED3}"/>
          </ac:spMkLst>
        </pc:spChg>
      </pc:sldChg>
      <pc:sldChg chg="delSp modSp mod modAnim">
        <pc:chgData name="Jacob Ämterlind" userId="202b4653-07ca-4444-9aa4-612b2d6ea3d2" providerId="ADAL" clId="{B98DAC21-F2D3-4E52-BA79-E231E1EF5031}" dt="2025-11-10T08:50:32.692" v="119" actId="20577"/>
        <pc:sldMkLst>
          <pc:docMk/>
          <pc:sldMk cId="1271334778" sldId="276"/>
        </pc:sldMkLst>
        <pc:spChg chg="mod">
          <ac:chgData name="Jacob Ämterlind" userId="202b4653-07ca-4444-9aa4-612b2d6ea3d2" providerId="ADAL" clId="{B98DAC21-F2D3-4E52-BA79-E231E1EF5031}" dt="2025-11-10T08:50:32.692" v="119" actId="20577"/>
          <ac:spMkLst>
            <pc:docMk/>
            <pc:sldMk cId="1271334778" sldId="276"/>
            <ac:spMk id="2" creationId="{61E7376E-99BC-2B86-F5E4-DD364C81098E}"/>
          </ac:spMkLst>
        </pc:spChg>
        <pc:spChg chg="mod">
          <ac:chgData name="Jacob Ämterlind" userId="202b4653-07ca-4444-9aa4-612b2d6ea3d2" providerId="ADAL" clId="{B98DAC21-F2D3-4E52-BA79-E231E1EF5031}" dt="2025-11-10T08:50:17.703" v="114" actId="255"/>
          <ac:spMkLst>
            <pc:docMk/>
            <pc:sldMk cId="1271334778" sldId="276"/>
            <ac:spMk id="6" creationId="{3E8B1BAF-F5F4-6659-45B5-9A34F09F2109}"/>
          </ac:spMkLst>
        </pc:spChg>
      </pc:sldChg>
      <pc:sldChg chg="delSp modSp mod">
        <pc:chgData name="Jacob Ämterlind" userId="202b4653-07ca-4444-9aa4-612b2d6ea3d2" providerId="ADAL" clId="{B98DAC21-F2D3-4E52-BA79-E231E1EF5031}" dt="2025-11-10T08:50:48.505" v="122" actId="255"/>
        <pc:sldMkLst>
          <pc:docMk/>
          <pc:sldMk cId="1431632016" sldId="277"/>
        </pc:sldMkLst>
        <pc:spChg chg="mod">
          <ac:chgData name="Jacob Ämterlind" userId="202b4653-07ca-4444-9aa4-612b2d6ea3d2" providerId="ADAL" clId="{B98DAC21-F2D3-4E52-BA79-E231E1EF5031}" dt="2025-11-10T08:50:41.375" v="120" actId="2711"/>
          <ac:spMkLst>
            <pc:docMk/>
            <pc:sldMk cId="1431632016" sldId="277"/>
            <ac:spMk id="2" creationId="{5B5FEE59-2CF9-E4B6-163D-CDB22081DE04}"/>
          </ac:spMkLst>
        </pc:spChg>
        <pc:spChg chg="mod">
          <ac:chgData name="Jacob Ämterlind" userId="202b4653-07ca-4444-9aa4-612b2d6ea3d2" providerId="ADAL" clId="{B98DAC21-F2D3-4E52-BA79-E231E1EF5031}" dt="2025-11-10T08:50:48.505" v="122" actId="255"/>
          <ac:spMkLst>
            <pc:docMk/>
            <pc:sldMk cId="1431632016" sldId="277"/>
            <ac:spMk id="6" creationId="{5704F045-A2D9-B020-B8EC-6F5C4931C680}"/>
          </ac:spMkLst>
        </pc:spChg>
        <pc:spChg chg="mod">
          <ac:chgData name="Jacob Ämterlind" userId="202b4653-07ca-4444-9aa4-612b2d6ea3d2" providerId="ADAL" clId="{B98DAC21-F2D3-4E52-BA79-E231E1EF5031}" dt="2025-11-10T08:50:45.175" v="121" actId="2711"/>
          <ac:spMkLst>
            <pc:docMk/>
            <pc:sldMk cId="1431632016" sldId="277"/>
            <ac:spMk id="13" creationId="{AAC76486-800F-057C-9449-65E69CC3F917}"/>
          </ac:spMkLst>
        </pc:spChg>
      </pc:sldChg>
    </pc:docChg>
  </pc:docChgLst>
  <pc:docChgLst>
    <pc:chgData name="Veronica Norrby" userId="S::veronica.norrby@diakonia.se::ff8fe624-182a-4d7d-9471-37c138459500" providerId="AD" clId="Web-{B792F09D-4CB4-F0C8-A204-A8E5A5BA1DA8}"/>
    <pc:docChg chg="modSld">
      <pc:chgData name="Veronica Norrby" userId="S::veronica.norrby@diakonia.se::ff8fe624-182a-4d7d-9471-37c138459500" providerId="AD" clId="Web-{B792F09D-4CB4-F0C8-A204-A8E5A5BA1DA8}" dt="2025-11-12T07:08:49.665" v="1" actId="1076"/>
      <pc:docMkLst>
        <pc:docMk/>
      </pc:docMkLst>
      <pc:sldChg chg="modSp">
        <pc:chgData name="Veronica Norrby" userId="S::veronica.norrby@diakonia.se::ff8fe624-182a-4d7d-9471-37c138459500" providerId="AD" clId="Web-{B792F09D-4CB4-F0C8-A204-A8E5A5BA1DA8}" dt="2025-11-12T07:08:49.665" v="1" actId="1076"/>
        <pc:sldMkLst>
          <pc:docMk/>
          <pc:sldMk cId="1431632016" sldId="277"/>
        </pc:sldMkLst>
        <pc:picChg chg="mod">
          <ac:chgData name="Veronica Norrby" userId="S::veronica.norrby@diakonia.se::ff8fe624-182a-4d7d-9471-37c138459500" providerId="AD" clId="Web-{B792F09D-4CB4-F0C8-A204-A8E5A5BA1DA8}" dt="2025-11-12T07:08:49.665" v="1" actId="1076"/>
          <ac:picMkLst>
            <pc:docMk/>
            <pc:sldMk cId="1431632016" sldId="277"/>
            <ac:picMk id="8" creationId="{6B6EDB18-3576-4AD1-0EE4-9824F8AE6A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DCAB-3DF7-4796-8363-5A6E4D4EBC92}" type="datetimeFigureOut">
              <a:rPr lang="en-GB" smtClean="0"/>
              <a:t>01/12/2025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CEFFB-A429-4B34-AAA6-14F0B0663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573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93DD0B9-B4B5-41F9-A6A7-793FA8FCD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3426359"/>
            <a:ext cx="9148762" cy="772417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2292E-8AA2-401C-8749-FCB4F849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35B1-EF78-4077-AC82-926C9F3E29EF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E50EC-E2E6-42B9-ABA2-488B07C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B5FF-5EF0-4597-97F7-5165F636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1069573"/>
            <a:ext cx="9148762" cy="21747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  <a:endParaRPr lang="en-GB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6FEDB6C-99D8-4567-BAB3-445E84614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9238" y="4198776"/>
            <a:ext cx="9322836" cy="1059023"/>
          </a:xfrm>
        </p:spPr>
        <p:txBody>
          <a:bodyPr anchor="b"/>
          <a:lstStyle>
            <a:lvl1pPr marL="0" indent="0" algn="ctr">
              <a:spcBef>
                <a:spcPts val="500"/>
              </a:spcBef>
              <a:buNone/>
              <a:defRPr sz="2400" b="1"/>
            </a:lvl1pPr>
          </a:lstStyle>
          <a:p>
            <a:pPr lvl="0"/>
            <a:r>
              <a:rPr lang="en-GB"/>
              <a:t>Name/Title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81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081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74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46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and content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1844675"/>
            <a:ext cx="10998200" cy="39608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B6AA3B-6333-41F6-810D-60D4BC389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591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multi conten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1B690CE-D354-4C44-A7FC-A80D2C253E2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6900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48D86477-922A-4992-B73A-58EDAFA9E49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89013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4" name="Platshållare för innehåll 6">
            <a:extLst>
              <a:ext uri="{FF2B5EF4-FFF2-40B4-BE49-F238E27FC236}">
                <a16:creationId xmlns:a16="http://schemas.microsoft.com/office/drawing/2014/main" id="{38C3C99F-22A3-435D-A65D-95A8ECCFAF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981125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E883B77A-8CE0-4B92-8846-5E91D1B25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255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multi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1B690CE-D354-4C44-A7FC-A80D2C253E2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596900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23" name="Platshållare för innehåll 6">
            <a:extLst>
              <a:ext uri="{FF2B5EF4-FFF2-40B4-BE49-F238E27FC236}">
                <a16:creationId xmlns:a16="http://schemas.microsoft.com/office/drawing/2014/main" id="{48D86477-922A-4992-B73A-58EDAFA9E491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289013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4" name="Platshållare för innehåll 6">
            <a:extLst>
              <a:ext uri="{FF2B5EF4-FFF2-40B4-BE49-F238E27FC236}">
                <a16:creationId xmlns:a16="http://schemas.microsoft.com/office/drawing/2014/main" id="{38C3C99F-22A3-435D-A65D-95A8ECCFAF63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7981125" y="1844675"/>
            <a:ext cx="3610800" cy="4197350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C07B058-EC42-456E-9A6C-26D7B7E5C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5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images with text - light gre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all" baseline="0"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17" name="Platshållare för bild 3">
            <a:extLst>
              <a:ext uri="{FF2B5EF4-FFF2-40B4-BE49-F238E27FC236}">
                <a16:creationId xmlns:a16="http://schemas.microsoft.com/office/drawing/2014/main" id="{351FC70F-DC00-4C67-AC25-A0082DDA5C3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900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3">
            <a:extLst>
              <a:ext uri="{FF2B5EF4-FFF2-40B4-BE49-F238E27FC236}">
                <a16:creationId xmlns:a16="http://schemas.microsoft.com/office/drawing/2014/main" id="{F14B8495-D1B1-45A4-B20D-E56D32F58F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8631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9" name="Platshållare för bild 3">
            <a:extLst>
              <a:ext uri="{FF2B5EF4-FFF2-40B4-BE49-F238E27FC236}">
                <a16:creationId xmlns:a16="http://schemas.microsoft.com/office/drawing/2014/main" id="{A985B634-D1DC-4D59-BCC4-8A59A53CACF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80362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11729A29-A61C-40F9-A4E7-3127BEC241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900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E6160B9A-50EB-4568-85F3-C31A8518C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8631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880669E3-70CF-4E8E-B4BC-F179081BDD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0362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6818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hree images with tex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2581685-5B4E-4D2A-B448-74E0F098B17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96900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7" name="Platshållare för bild 3">
            <a:extLst>
              <a:ext uri="{FF2B5EF4-FFF2-40B4-BE49-F238E27FC236}">
                <a16:creationId xmlns:a16="http://schemas.microsoft.com/office/drawing/2014/main" id="{11D4C820-4083-4C45-850F-EF73F3EE5D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88631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8" name="Platshållare för bild 3">
            <a:extLst>
              <a:ext uri="{FF2B5EF4-FFF2-40B4-BE49-F238E27FC236}">
                <a16:creationId xmlns:a16="http://schemas.microsoft.com/office/drawing/2014/main" id="{23A7A9AB-3FFB-43E3-9D5E-CF6F1BD187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80362" y="1844675"/>
            <a:ext cx="3611563" cy="1974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70BD749B-EF8C-476C-B9C9-CA14A0DEE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C825AC59-5B3B-48DC-A0F4-8E0E16DC2C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6900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0" name="Platshållare för text 11">
            <a:extLst>
              <a:ext uri="{FF2B5EF4-FFF2-40B4-BE49-F238E27FC236}">
                <a16:creationId xmlns:a16="http://schemas.microsoft.com/office/drawing/2014/main" id="{0CCB5E57-3444-49D0-8E46-5CD56A5814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88631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23E00B3B-00EA-4E4C-8F7A-B96DFEBF75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80362" y="3819525"/>
            <a:ext cx="3611563" cy="2222500"/>
          </a:xfrm>
          <a:noFill/>
        </p:spPr>
        <p:txBody>
          <a:bodyPr lIns="0" tIns="144000" rIns="0" bIns="144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801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457450"/>
            <a:ext cx="5083928" cy="334803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A61B551F-D845-4DAA-8C01-3B9E33902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Short headline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614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346" userDrawn="1">
          <p15:clr>
            <a:srgbClr val="FBAE40"/>
          </p15:clr>
        </p15:guide>
        <p15:guide id="3" orient="horz" pos="15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083928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228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dark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A0C35F9-3853-47AD-A371-FE9FBDE4B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8400" y="158401"/>
            <a:ext cx="11875200" cy="5884591"/>
          </a:xfrm>
          <a:custGeom>
            <a:avLst/>
            <a:gdLst>
              <a:gd name="connsiteX0" fmla="*/ 0 w 11875200"/>
              <a:gd name="connsiteY0" fmla="*/ 0 h 5884591"/>
              <a:gd name="connsiteX1" fmla="*/ 11875200 w 11875200"/>
              <a:gd name="connsiteY1" fmla="*/ 0 h 5884591"/>
              <a:gd name="connsiteX2" fmla="*/ 11875200 w 11875200"/>
              <a:gd name="connsiteY2" fmla="*/ 5884591 h 5884591"/>
              <a:gd name="connsiteX3" fmla="*/ 0 w 11875200"/>
              <a:gd name="connsiteY3" fmla="*/ 5884591 h 588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5200" h="5884591">
                <a:moveTo>
                  <a:pt x="0" y="0"/>
                </a:moveTo>
                <a:lnTo>
                  <a:pt x="11875200" y="0"/>
                </a:lnTo>
                <a:lnTo>
                  <a:pt x="11875200" y="5884591"/>
                </a:lnTo>
                <a:lnTo>
                  <a:pt x="0" y="58845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93DD0B9-B4B5-41F9-A6A7-793FA8FCD2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3426359"/>
            <a:ext cx="9148762" cy="772417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2292E-8AA2-401C-8749-FCB4F849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35B1-EF78-4077-AC82-926C9F3E29EF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E50EC-E2E6-42B9-ABA2-488B07C6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3B5FF-5EF0-4597-97F7-5165F636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1069573"/>
            <a:ext cx="9148762" cy="21747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Title of presentation</a:t>
            </a:r>
            <a:endParaRPr lang="en-GB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6FEDB6C-99D8-4567-BAB3-445E846142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19238" y="4198776"/>
            <a:ext cx="9322836" cy="1059023"/>
          </a:xfrm>
        </p:spPr>
        <p:txBody>
          <a:bodyPr anchor="b"/>
          <a:lstStyle>
            <a:lvl1pPr marL="0" indent="0" algn="ctr">
              <a:spcBef>
                <a:spcPts val="500"/>
              </a:spcBef>
              <a:buNone/>
              <a:defRPr sz="2400" b="1"/>
            </a:lvl1pPr>
          </a:lstStyle>
          <a:p>
            <a:pPr lvl="0"/>
            <a:r>
              <a:rPr lang="en-GB"/>
              <a:t>Name/Title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13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110192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69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8" y="2261062"/>
            <a:ext cx="5110192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78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pictur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159026"/>
            <a:ext cx="5937250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3CAA8-EB37-405A-A2D4-1ABCD11425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2D1D33-D730-4E4B-9468-F666C691EF4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D69002-9A19-458E-B96F-0D28421A7CA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0B61A-8CC9-4E1A-991C-C5D7BF7344E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96147" y="2261062"/>
            <a:ext cx="5110193" cy="3544426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CAE75-AFF1-40C6-A364-4C4FB73AC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365125"/>
            <a:ext cx="5110193" cy="1335088"/>
          </a:xfrm>
        </p:spPr>
        <p:txBody>
          <a:bodyPr/>
          <a:lstStyle>
            <a:lvl1pPr>
              <a:defRPr b="1" cap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07D0C7-9283-4AEE-A3FF-2B7D6E55FD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900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070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268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768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, title and content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A811581-E991-440B-AA24-6D6327A48D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6"/>
            <a:ext cx="5938837" cy="588299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rgbClr val="002D3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64B54-B6D9-4EE4-BEE5-5973B37B3E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4A94718-5124-4004-A4B1-02BE6839882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633A97-56A8-450B-BF12-A61D333C61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227F4F-9669-438F-BFD6-21DDE961C2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D1ECE0-5934-4704-A766-7BF116F50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3319" y="365125"/>
            <a:ext cx="5110193" cy="1325563"/>
          </a:xfrm>
        </p:spPr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3C590-CEDA-455C-83EF-C3ABCBB85D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481732" y="2260800"/>
            <a:ext cx="5110193" cy="3544688"/>
          </a:xfrm>
        </p:spPr>
        <p:txBody>
          <a:bodyPr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3F8E5CB-3318-4140-85DF-653E914A02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3319" y="1757824"/>
            <a:ext cx="5110193" cy="445625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Underrubrik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851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538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681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177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963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with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1AD267B-A907-4250-B748-ADD8F9B752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0 w 11875200"/>
              <a:gd name="connsiteY0" fmla="*/ 0 h 5884591"/>
              <a:gd name="connsiteX1" fmla="*/ 11875200 w 11875200"/>
              <a:gd name="connsiteY1" fmla="*/ 0 h 5884591"/>
              <a:gd name="connsiteX2" fmla="*/ 11875200 w 11875200"/>
              <a:gd name="connsiteY2" fmla="*/ 5884591 h 5884591"/>
              <a:gd name="connsiteX3" fmla="*/ 0 w 11875200"/>
              <a:gd name="connsiteY3" fmla="*/ 5884591 h 588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5200" h="5884591">
                <a:moveTo>
                  <a:pt x="0" y="0"/>
                </a:moveTo>
                <a:lnTo>
                  <a:pt x="11875200" y="0"/>
                </a:lnTo>
                <a:lnTo>
                  <a:pt x="11875200" y="5884591"/>
                </a:lnTo>
                <a:lnTo>
                  <a:pt x="0" y="5884591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297CE31-76A2-4CAC-8D42-77833B55AD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FFBCB53-AC9F-4ED6-98EA-07067D2F1B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94325" y="6308324"/>
            <a:ext cx="1497600" cy="28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085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2E4B6E-55CC-4DDC-AB55-581BA57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FB3DB-7C5A-4FF6-BC6D-4FC088A98B52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C40AFE6-37A6-48BB-A586-313C545B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12F20D-B907-43A3-98D0-36DB5F79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1E8F0-15B8-4C66-B46F-3FA755CF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041"/>
            <a:ext cx="3611562" cy="3736884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C9CE3A-6106-42BC-9E6E-94AD05A9DF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210174" y="1377950"/>
            <a:ext cx="6381751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96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339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72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790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317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pictur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47093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9CF7DB1-A905-4508-967C-CB239FB745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10174" y="1429588"/>
            <a:ext cx="6381747" cy="3684588"/>
          </a:xfrm>
          <a:noFill/>
        </p:spPr>
        <p:txBody>
          <a:bodyPr/>
          <a:lstStyle>
            <a:lvl1pPr marL="0" indent="0">
              <a:buNone/>
              <a:defRPr lang="en-GB" sz="1400" smtClean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0A6CF-AAE0-43DD-A9BB-FA7A155228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7C9CC78-DB0C-43E2-A9F8-8B55CD2DF776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BB14EB2-863A-495D-B1CB-D230A181A5D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01666A-0BBD-4709-816A-9278848E97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2A1F5-8D24-4CDE-8011-868E84E6F0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1378789"/>
            <a:ext cx="3611562" cy="1649206"/>
          </a:xfrm>
        </p:spPr>
        <p:txBody>
          <a:bodyPr anchor="b"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DB0BDC-6D64-4802-8AE6-1D6BCCB2E7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7574" y="3246439"/>
            <a:ext cx="3610945" cy="1755775"/>
          </a:xfrm>
        </p:spPr>
        <p:txBody>
          <a:bodyPr anchor="t"/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023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28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62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470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20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5424"/>
            <a:ext cx="9148762" cy="4450747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5AE7AE8-F6E1-4662-B656-971351FAB6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7E5A7264-2279-41C0-A301-AEC54566C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6" y="6307077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18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ntent &amp; title -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994A8F-FCF1-44F5-A3A7-5A587AC5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5761-BBD2-49D0-8642-D384794DD74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C7ED7F0-A520-41C0-B4E0-A8C5C573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6FCC8C-E2AB-4118-B58B-F0DF23EE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F2CD65-75C8-45AA-A70F-8B9B431BC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6" y="1378788"/>
            <a:ext cx="3613146" cy="3735388"/>
          </a:xfrm>
        </p:spPr>
        <p:txBody>
          <a:bodyPr/>
          <a:lstStyle>
            <a:lvl1pPr>
              <a:defRPr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C44B0372-CF64-4907-A106-0172C1F5B8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0079" y="1377950"/>
            <a:ext cx="6376984" cy="3735388"/>
          </a:xfrm>
        </p:spPr>
        <p:txBody>
          <a:bodyPr anchor="ctr"/>
          <a:lstStyle/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517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subtitle - purp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A6FC44-1A86-4CA8-BAE9-BCDEA5B79CD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6901" y="1404188"/>
            <a:ext cx="6380162" cy="3684588"/>
          </a:xfrm>
          <a:noFill/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F85284-375F-4345-A5EC-694A1A1122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776581E-A52B-4CCA-98AB-918C91214A6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E29B9C-F3CA-433D-BE30-ED42074D36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EA060D-D000-4B12-AC6B-B3DEAD6EA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07227-25A4-40CE-8CEB-4DA32167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5" y="1378789"/>
            <a:ext cx="3613149" cy="1649208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2BF8D6-A865-48D3-BC44-3F58F8A8B3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8745" y="3200054"/>
            <a:ext cx="3612532" cy="175577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889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sub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6A653F-D11C-4CB4-A81F-86965E45680F}"/>
              </a:ext>
            </a:extLst>
          </p:cNvPr>
          <p:cNvCxnSpPr>
            <a:cxnSpLocks/>
          </p:cNvCxnSpPr>
          <p:nvPr/>
        </p:nvCxnSpPr>
        <p:spPr>
          <a:xfrm>
            <a:off x="7477919" y="1378788"/>
            <a:ext cx="0" cy="3735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A6FC44-1A86-4CA8-BAE9-BCDEA5B79CD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6901" y="1404188"/>
            <a:ext cx="6380162" cy="3684588"/>
          </a:xfrm>
          <a:noFill/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F85284-375F-4345-A5EC-694A1A11223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776581E-A52B-4CCA-98AB-918C91214A6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E29B9C-F3CA-433D-BE30-ED42074D36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EA060D-D000-4B12-AC6B-B3DEAD6EA0F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507227-25A4-40CE-8CEB-4DA3216705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8775" y="1378789"/>
            <a:ext cx="3613149" cy="1649208"/>
          </a:xfrm>
        </p:spPr>
        <p:txBody>
          <a:bodyPr anchor="b"/>
          <a:lstStyle>
            <a:lvl1pPr>
              <a:defRPr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52BF8D6-A865-48D3-BC44-3F58F8A8B3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8745" y="3200054"/>
            <a:ext cx="3612532" cy="175577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478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short title with pictu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635D483-F751-4C3F-8BCC-91E04B2185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57163" y="159025"/>
            <a:ext cx="11876087" cy="5883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Klicka på ikonen för att lägga till en bild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F7669-8027-4F13-9E27-5A713B5D37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BC1E12-B3D6-43B4-BC86-58116C07DC84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37ABCA-8805-4F98-8B4C-E77CEB73FE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9B0D8-B14F-4D19-B3DB-3F6C67973E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A6EB7-D1C5-49FC-AF66-D465FEC23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44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91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video"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media 11">
            <a:extLst>
              <a:ext uri="{FF2B5EF4-FFF2-40B4-BE49-F238E27FC236}">
                <a16:creationId xmlns:a16="http://schemas.microsoft.com/office/drawing/2014/main" id="{1955202C-935A-44DD-995A-34C43ED5803A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57163" y="159024"/>
            <a:ext cx="11876087" cy="5883000"/>
          </a:xfrm>
          <a:custGeom>
            <a:avLst/>
            <a:gdLst>
              <a:gd name="connsiteX0" fmla="*/ 0 w 11876087"/>
              <a:gd name="connsiteY0" fmla="*/ 0 h 5883000"/>
              <a:gd name="connsiteX1" fmla="*/ 11876087 w 11876087"/>
              <a:gd name="connsiteY1" fmla="*/ 0 h 5883000"/>
              <a:gd name="connsiteX2" fmla="*/ 11876087 w 11876087"/>
              <a:gd name="connsiteY2" fmla="*/ 5883000 h 5883000"/>
              <a:gd name="connsiteX3" fmla="*/ 0 w 11876087"/>
              <a:gd name="connsiteY3" fmla="*/ 5883000 h 58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6087" h="5883000">
                <a:moveTo>
                  <a:pt x="0" y="0"/>
                </a:moveTo>
                <a:lnTo>
                  <a:pt x="11876087" y="0"/>
                </a:lnTo>
                <a:lnTo>
                  <a:pt x="11876087" y="5883000"/>
                </a:lnTo>
                <a:lnTo>
                  <a:pt x="0" y="5883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sv-SE"/>
              <a:t>Klicka på ikonen för att lägga till ett medieklipp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F7669-8027-4F13-9E27-5A713B5D37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BC1E12-B3D6-43B4-BC86-58116C07DC84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37ABCA-8805-4F98-8B4C-E77CEB73FE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9B0D8-B14F-4D19-B3DB-3F6C67973E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330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short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44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430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long title -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333ED2B-8D20-4BEF-9222-77F9F5015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522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ng title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F27DB58-4015-4A70-9535-4CC5DC303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090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ly long title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690EB6F-5E50-45A2-87C0-8088A8274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851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7C3E3A-FC2E-4794-BCCD-CDA9E7DAD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EADCD-3293-46EF-87FA-E08118E8AE1C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CE84-B602-4D02-A47A-68958783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44D9ED-905C-4EE4-BDC1-36C00E75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052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light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959AD80-9416-4585-A8B4-CAE003B712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07E9098B-6EE9-41FD-A0DD-4BCDA60B8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BB813869-0D46-4062-B03A-01512E1E2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8" y="2743003"/>
            <a:ext cx="7292978" cy="13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82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light 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6771B43C-98A4-456B-B827-6F90E3FB7B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13" y="2879890"/>
            <a:ext cx="5835174" cy="10982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1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2A865BB-EB4A-425E-89C1-A4A0BCA7D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1" y="2742983"/>
            <a:ext cx="7289818" cy="1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1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rge logo light 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DE48B-3EF6-4879-8BF1-3BE7D25F8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962962"/>
            <a:ext cx="1189824" cy="365125"/>
          </a:xfrm>
        </p:spPr>
        <p:txBody>
          <a:bodyPr/>
          <a:lstStyle/>
          <a:p>
            <a:fld id="{009C3A7A-6740-494B-BE5D-506AEC00B7E3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677D0-4B18-4435-9A0F-4D0C643A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9492" y="6962962"/>
            <a:ext cx="3571336" cy="365125"/>
          </a:xfrm>
        </p:spPr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F47A1-269A-45DF-8A28-0312BAAB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54871" y="6962962"/>
            <a:ext cx="777815" cy="365125"/>
          </a:xfrm>
        </p:spPr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AA3EE7-40F6-4204-A7F2-CC3C40556C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1 w 12192000"/>
              <a:gd name="connsiteY0" fmla="*/ 158400 h 6858000"/>
              <a:gd name="connsiteX1" fmla="*/ 158401 w 12192000"/>
              <a:gd name="connsiteY1" fmla="*/ 6699600 h 6858000"/>
              <a:gd name="connsiteX2" fmla="*/ 12033600 w 12192000"/>
              <a:gd name="connsiteY2" fmla="*/ 6699600 h 6858000"/>
              <a:gd name="connsiteX3" fmla="*/ 12033600 w 12192000"/>
              <a:gd name="connsiteY3" fmla="*/ 158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699600 h 6858000"/>
              <a:gd name="connsiteX9" fmla="*/ 12192000 w 12192000"/>
              <a:gd name="connsiteY9" fmla="*/ 6858000 h 6858000"/>
              <a:gd name="connsiteX10" fmla="*/ 12033600 w 12192000"/>
              <a:gd name="connsiteY10" fmla="*/ 6858000 h 6858000"/>
              <a:gd name="connsiteX11" fmla="*/ 158401 w 12192000"/>
              <a:gd name="connsiteY11" fmla="*/ 6858000 h 6858000"/>
              <a:gd name="connsiteX12" fmla="*/ 1 w 12192000"/>
              <a:gd name="connsiteY12" fmla="*/ 6858000 h 6858000"/>
              <a:gd name="connsiteX13" fmla="*/ 1 w 12192000"/>
              <a:gd name="connsiteY13" fmla="*/ 6699600 h 6858000"/>
              <a:gd name="connsiteX14" fmla="*/ 1 w 12192000"/>
              <a:gd name="connsiteY14" fmla="*/ 158400 h 6858000"/>
              <a:gd name="connsiteX15" fmla="*/ 0 w 12192000"/>
              <a:gd name="connsiteY15" fmla="*/ 158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58401" y="158400"/>
                </a:moveTo>
                <a:lnTo>
                  <a:pt x="158401" y="6699600"/>
                </a:lnTo>
                <a:lnTo>
                  <a:pt x="12033600" y="6699600"/>
                </a:lnTo>
                <a:lnTo>
                  <a:pt x="12033600" y="158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699600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58401" y="6858000"/>
                </a:lnTo>
                <a:lnTo>
                  <a:pt x="1" y="6858000"/>
                </a:lnTo>
                <a:lnTo>
                  <a:pt x="1" y="6699600"/>
                </a:lnTo>
                <a:lnTo>
                  <a:pt x="1" y="158400"/>
                </a:lnTo>
                <a:lnTo>
                  <a:pt x="0" y="158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Bildobjekt 5" descr="En bild som visar text, trafik, tecken, ljus&#10;&#10;Automatiskt genererad beskrivning">
            <a:extLst>
              <a:ext uri="{FF2B5EF4-FFF2-40B4-BE49-F238E27FC236}">
                <a16:creationId xmlns:a16="http://schemas.microsoft.com/office/drawing/2014/main" id="{D8DCAD11-292B-40E9-B3DD-BE928A580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1" y="2743003"/>
            <a:ext cx="7289818" cy="1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3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page, title on topic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2F2A0B-DE0E-488A-B986-CFE310911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238" y="226800"/>
            <a:ext cx="9148762" cy="44496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80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A8D5691-7484-43CE-B4E6-D7DC0FC311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19238" y="4815068"/>
            <a:ext cx="9148762" cy="728928"/>
          </a:xfrm>
        </p:spPr>
        <p:txBody>
          <a:bodyPr anchor="t">
            <a:normAutofit/>
          </a:bodyPr>
          <a:lstStyle>
            <a:lvl1pPr marL="0" indent="0" algn="ctr">
              <a:spcBef>
                <a:spcPts val="600"/>
              </a:spcBef>
              <a:buNone/>
              <a:defRPr sz="240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Klicka här för att ändra mall för underrubrikformat</a:t>
            </a:r>
            <a:endParaRPr lang="en-GB" dirty="0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93958C5B-4B95-494B-A08A-1CCA06BE8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30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8302625" cy="1835150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66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1502" userDrawn="1">
          <p15:clr>
            <a:srgbClr val="FBAE40"/>
          </p15:clr>
        </p15:guide>
        <p15:guide id="4" orient="horz" pos="1548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549275"/>
            <a:ext cx="8224838" cy="183515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5600" b="0" cap="all" baseline="0"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8870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1548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EB926AF-EEBD-45E4-9BCF-1BF71F68A3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6900" y="2457450"/>
            <a:ext cx="10998200" cy="334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Klicka här för att ändra format på bakgrundstexten</a:t>
            </a:r>
          </a:p>
          <a:p>
            <a:pPr lvl="1"/>
            <a:r>
              <a:rPr lang="en-GB"/>
              <a:t>Nivå två</a:t>
            </a:r>
          </a:p>
          <a:p>
            <a:pPr lvl="2"/>
            <a:r>
              <a:rPr lang="en-GB"/>
              <a:t>Nivå tre</a:t>
            </a:r>
          </a:p>
          <a:p>
            <a:pPr lvl="3"/>
            <a:r>
              <a:rPr lang="en-GB"/>
              <a:t>Nivå fyra</a:t>
            </a:r>
          </a:p>
          <a:p>
            <a:pPr lvl="4"/>
            <a:r>
              <a:rPr lang="en-GB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2C9C4A-D9F2-4A7E-9F5D-20A698542E3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CBFAACE-A479-420E-8F2E-730618C0F7CB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0C9F6-D31B-4DD8-8E83-F3EA94D04E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A0A3E3-6395-4FC8-BA74-BE80CDF4445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41F8E-1597-4321-9D03-F5C7F05719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1" y="636607"/>
            <a:ext cx="8224838" cy="1747817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5600" b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8164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46" userDrawn="1">
          <p15:clr>
            <a:srgbClr val="FBAE40"/>
          </p15:clr>
        </p15:guide>
        <p15:guide id="3" orient="horz" pos="1502" userDrawn="1">
          <p15:clr>
            <a:srgbClr val="FBAE40"/>
          </p15:clr>
        </p15:guide>
        <p15:guide id="4" orient="horz" pos="15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D82632-BB78-42D6-B04C-788AE5F025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58400 w 12192000"/>
              <a:gd name="connsiteY0" fmla="*/ 158400 h 6858000"/>
              <a:gd name="connsiteX1" fmla="*/ 158400 w 12192000"/>
              <a:gd name="connsiteY1" fmla="*/ 6042991 h 6858000"/>
              <a:gd name="connsiteX2" fmla="*/ 12033600 w 12192000"/>
              <a:gd name="connsiteY2" fmla="*/ 6042991 h 6858000"/>
              <a:gd name="connsiteX3" fmla="*/ 12033600 w 12192000"/>
              <a:gd name="connsiteY3" fmla="*/ 158400 h 6858000"/>
              <a:gd name="connsiteX4" fmla="*/ 1203360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158400 h 6858000"/>
              <a:gd name="connsiteX8" fmla="*/ 12192000 w 12192000"/>
              <a:gd name="connsiteY8" fmla="*/ 6042991 h 6858000"/>
              <a:gd name="connsiteX9" fmla="*/ 12192000 w 12192000"/>
              <a:gd name="connsiteY9" fmla="*/ 6857999 h 6858000"/>
              <a:gd name="connsiteX10" fmla="*/ 12192000 w 12192000"/>
              <a:gd name="connsiteY10" fmla="*/ 6858000 h 6858000"/>
              <a:gd name="connsiteX11" fmla="*/ 12033600 w 12192000"/>
              <a:gd name="connsiteY11" fmla="*/ 6858000 h 6858000"/>
              <a:gd name="connsiteX12" fmla="*/ 12033600 w 12192000"/>
              <a:gd name="connsiteY12" fmla="*/ 6857999 h 6858000"/>
              <a:gd name="connsiteX13" fmla="*/ 158400 w 12192000"/>
              <a:gd name="connsiteY13" fmla="*/ 6857999 h 6858000"/>
              <a:gd name="connsiteX14" fmla="*/ 158400 w 12192000"/>
              <a:gd name="connsiteY14" fmla="*/ 6858000 h 6858000"/>
              <a:gd name="connsiteX15" fmla="*/ 0 w 12192000"/>
              <a:gd name="connsiteY15" fmla="*/ 6858000 h 6858000"/>
              <a:gd name="connsiteX16" fmla="*/ 0 w 12192000"/>
              <a:gd name="connsiteY16" fmla="*/ 0 h 6858000"/>
              <a:gd name="connsiteX17" fmla="*/ 158400 w 12192000"/>
              <a:gd name="connsiteY17" fmla="*/ 0 h 6858000"/>
              <a:gd name="connsiteX18" fmla="*/ 158400 w 12192000"/>
              <a:gd name="connsiteY18" fmla="*/ 0 h 6858000"/>
              <a:gd name="connsiteX19" fmla="*/ 12033600 w 12192000"/>
              <a:gd name="connsiteY1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0">
                <a:moveTo>
                  <a:pt x="158400" y="158400"/>
                </a:moveTo>
                <a:lnTo>
                  <a:pt x="158400" y="6042991"/>
                </a:lnTo>
                <a:lnTo>
                  <a:pt x="12033600" y="6042991"/>
                </a:lnTo>
                <a:lnTo>
                  <a:pt x="12033600" y="158400"/>
                </a:lnTo>
                <a:close/>
                <a:moveTo>
                  <a:pt x="12033600" y="0"/>
                </a:moveTo>
                <a:lnTo>
                  <a:pt x="12192000" y="0"/>
                </a:lnTo>
                <a:lnTo>
                  <a:pt x="12192000" y="0"/>
                </a:lnTo>
                <a:lnTo>
                  <a:pt x="12192000" y="158400"/>
                </a:lnTo>
                <a:lnTo>
                  <a:pt x="12192000" y="6042991"/>
                </a:lnTo>
                <a:lnTo>
                  <a:pt x="12192000" y="6857999"/>
                </a:lnTo>
                <a:lnTo>
                  <a:pt x="12192000" y="6858000"/>
                </a:lnTo>
                <a:lnTo>
                  <a:pt x="12033600" y="6858000"/>
                </a:lnTo>
                <a:lnTo>
                  <a:pt x="12033600" y="6857999"/>
                </a:lnTo>
                <a:lnTo>
                  <a:pt x="158400" y="6857999"/>
                </a:lnTo>
                <a:lnTo>
                  <a:pt x="158400" y="6858000"/>
                </a:lnTo>
                <a:lnTo>
                  <a:pt x="0" y="6858000"/>
                </a:lnTo>
                <a:lnTo>
                  <a:pt x="0" y="0"/>
                </a:lnTo>
                <a:lnTo>
                  <a:pt x="158400" y="0"/>
                </a:lnTo>
                <a:lnTo>
                  <a:pt x="158400" y="0"/>
                </a:lnTo>
                <a:lnTo>
                  <a:pt x="120336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8A904-E167-4E99-B85E-5A00DEE68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900" y="1844675"/>
            <a:ext cx="10995025" cy="39608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B3ACA-C3C8-422D-9A66-C8F959FC8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6900" y="6308725"/>
            <a:ext cx="1189824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D31"/>
                </a:solidFill>
              </a:defRPr>
            </a:lvl1pPr>
          </a:lstStyle>
          <a:p>
            <a:fld id="{54F6DC18-24CE-459C-BC0C-3B0269E57FBD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1C863-7C0D-4201-B7BE-1C09FC89E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68192" y="6308725"/>
            <a:ext cx="3571336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D31"/>
                </a:solidFill>
              </a:defRPr>
            </a:lvl1pPr>
          </a:lstStyle>
          <a:p>
            <a:r>
              <a:rPr lang="en-GB" dirty="0"/>
              <a:t>Change or remove on Insert tab and Button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F554B-EDD0-4353-A9BA-D67FE1B50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07093" y="6308725"/>
            <a:ext cx="777815" cy="3238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rgbClr val="002D31"/>
                </a:solidFill>
              </a:defRPr>
            </a:lvl1pPr>
          </a:lstStyle>
          <a:p>
            <a:fld id="{E17846C0-AE1C-49AC-A434-8D9444E26DC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9E6B1-3E44-4C36-B9D7-3D7C00E25850}"/>
              </a:ext>
            </a:extLst>
          </p:cNvPr>
          <p:cNvSpPr/>
          <p:nvPr>
            <p:custDataLst>
              <p:tags r:id="rId55"/>
            </p:custDataLst>
          </p:nvPr>
        </p:nvSpPr>
        <p:spPr>
          <a:xfrm>
            <a:off x="9058632" y="6306204"/>
            <a:ext cx="903669" cy="288000"/>
          </a:xfrm>
          <a:prstGeom prst="rect">
            <a:avLst/>
          </a:prstGeom>
          <a:solidFill>
            <a:schemeClr val="accent2">
              <a:alpha val="0"/>
            </a:schemeClr>
          </a:solidFill>
          <a:ln w="12700" cap="flat" cmpd="sng" algn="ctr">
            <a:solidFill>
              <a:schemeClr val="accent2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E0132F1-85DE-4DA4-B4EF-F3206125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10995025" cy="13350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mall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rubrikformat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2BDA41-4347-44D2-BE28-5E4DEA456527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25" y="6308324"/>
            <a:ext cx="1498600" cy="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9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5" r:id="rId2"/>
    <p:sldLayoutId id="2147483717" r:id="rId3"/>
    <p:sldLayoutId id="2147483746" r:id="rId4"/>
    <p:sldLayoutId id="2147483747" r:id="rId5"/>
    <p:sldLayoutId id="2147483748" r:id="rId6"/>
    <p:sldLayoutId id="2147483751" r:id="rId7"/>
    <p:sldLayoutId id="2147483695" r:id="rId8"/>
    <p:sldLayoutId id="2147483716" r:id="rId9"/>
    <p:sldLayoutId id="2147483753" r:id="rId10"/>
    <p:sldLayoutId id="2147483741" r:id="rId11"/>
    <p:sldLayoutId id="2147483744" r:id="rId12"/>
    <p:sldLayoutId id="2147483752" r:id="rId13"/>
    <p:sldLayoutId id="2147483754" r:id="rId14"/>
    <p:sldLayoutId id="2147483755" r:id="rId15"/>
    <p:sldLayoutId id="2147483737" r:id="rId16"/>
    <p:sldLayoutId id="2147483738" r:id="rId17"/>
    <p:sldLayoutId id="2147483700" r:id="rId18"/>
    <p:sldLayoutId id="2147483718" r:id="rId19"/>
    <p:sldLayoutId id="2147483719" r:id="rId20"/>
    <p:sldLayoutId id="2147483720" r:id="rId21"/>
    <p:sldLayoutId id="2147483721" r:id="rId22"/>
    <p:sldLayoutId id="2147483714" r:id="rId23"/>
    <p:sldLayoutId id="2147483722" r:id="rId24"/>
    <p:sldLayoutId id="2147483723" r:id="rId25"/>
    <p:sldLayoutId id="2147483703" r:id="rId26"/>
    <p:sldLayoutId id="2147483724" r:id="rId27"/>
    <p:sldLayoutId id="2147483725" r:id="rId28"/>
    <p:sldLayoutId id="2147483726" r:id="rId29"/>
    <p:sldLayoutId id="2147483727" r:id="rId30"/>
    <p:sldLayoutId id="2147483705" r:id="rId31"/>
    <p:sldLayoutId id="2147483732" r:id="rId32"/>
    <p:sldLayoutId id="2147483733" r:id="rId33"/>
    <p:sldLayoutId id="2147483734" r:id="rId34"/>
    <p:sldLayoutId id="2147483735" r:id="rId35"/>
    <p:sldLayoutId id="2147483704" r:id="rId36"/>
    <p:sldLayoutId id="2147483728" r:id="rId37"/>
    <p:sldLayoutId id="2147483729" r:id="rId38"/>
    <p:sldLayoutId id="2147483730" r:id="rId39"/>
    <p:sldLayoutId id="2147483731" r:id="rId40"/>
    <p:sldLayoutId id="2147483706" r:id="rId41"/>
    <p:sldLayoutId id="2147483736" r:id="rId42"/>
    <p:sldLayoutId id="2147483702" r:id="rId43"/>
    <p:sldLayoutId id="2147483750" r:id="rId44"/>
    <p:sldLayoutId id="2147483715" r:id="rId45"/>
    <p:sldLayoutId id="2147483740" r:id="rId46"/>
    <p:sldLayoutId id="2147483742" r:id="rId47"/>
    <p:sldLayoutId id="2147483743" r:id="rId48"/>
    <p:sldLayoutId id="2147483708" r:id="rId49"/>
    <p:sldLayoutId id="2147483709" r:id="rId50"/>
    <p:sldLayoutId id="2147483710" r:id="rId51"/>
    <p:sldLayoutId id="2147483756" r:id="rId52"/>
    <p:sldLayoutId id="2147483757" r:id="rId5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3" orient="horz" pos="1162">
          <p15:clr>
            <a:srgbClr val="F26B43"/>
          </p15:clr>
        </p15:guide>
        <p15:guide id="6" orient="horz" pos="365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4178">
          <p15:clr>
            <a:srgbClr val="F26B43"/>
          </p15:clr>
        </p15:guide>
        <p15:guide id="9" pos="99" userDrawn="1">
          <p15:clr>
            <a:srgbClr val="F26B43"/>
          </p15:clr>
        </p15:guide>
        <p15:guide id="10" pos="7580" userDrawn="1">
          <p15:clr>
            <a:srgbClr val="F26B43"/>
          </p15:clr>
        </p15:guide>
        <p15:guide id="11" orient="horz" pos="3806" userDrawn="1">
          <p15:clr>
            <a:srgbClr val="F26B43"/>
          </p15:clr>
        </p15:guide>
        <p15:guide id="12" pos="2651" userDrawn="1">
          <p15:clr>
            <a:srgbClr val="F26B43"/>
          </p15:clr>
        </p15:guide>
        <p15:guide id="13" pos="3840" userDrawn="1">
          <p15:clr>
            <a:srgbClr val="F26B43"/>
          </p15:clr>
        </p15:guide>
        <p15:guide id="14" pos="3282" userDrawn="1">
          <p15:clr>
            <a:srgbClr val="F26B43"/>
          </p15:clr>
        </p15:guide>
        <p15:guide id="15" pos="2701" userDrawn="1">
          <p15:clr>
            <a:srgbClr val="F26B43"/>
          </p15:clr>
        </p15:guide>
        <p15:guide id="16" pos="2120" userDrawn="1">
          <p15:clr>
            <a:srgbClr val="F26B43"/>
          </p15:clr>
        </p15:guide>
        <p15:guide id="17" pos="2070" userDrawn="1">
          <p15:clr>
            <a:srgbClr val="F26B43"/>
          </p15:clr>
        </p15:guide>
        <p15:guide id="18" pos="1539" userDrawn="1">
          <p15:clr>
            <a:srgbClr val="F26B43"/>
          </p15:clr>
        </p15:guide>
        <p15:guide id="19" pos="1488" userDrawn="1">
          <p15:clr>
            <a:srgbClr val="F26B43"/>
          </p15:clr>
        </p15:guide>
        <p15:guide id="20" pos="957" userDrawn="1">
          <p15:clr>
            <a:srgbClr val="F26B43"/>
          </p15:clr>
        </p15:guide>
        <p15:guide id="21" pos="907" userDrawn="1">
          <p15:clr>
            <a:srgbClr val="F26B43"/>
          </p15:clr>
        </p15:guide>
        <p15:guide id="22" pos="3813" userDrawn="1">
          <p15:clr>
            <a:srgbClr val="F26B43"/>
          </p15:clr>
        </p15:guide>
        <p15:guide id="23" pos="3864" userDrawn="1">
          <p15:clr>
            <a:srgbClr val="F26B43"/>
          </p15:clr>
        </p15:guide>
        <p15:guide id="24" pos="4395" userDrawn="1">
          <p15:clr>
            <a:srgbClr val="F26B43"/>
          </p15:clr>
        </p15:guide>
        <p15:guide id="25" pos="4445" userDrawn="1">
          <p15:clr>
            <a:srgbClr val="F26B43"/>
          </p15:clr>
        </p15:guide>
        <p15:guide id="26" pos="4976" userDrawn="1">
          <p15:clr>
            <a:srgbClr val="F26B43"/>
          </p15:clr>
        </p15:guide>
        <p15:guide id="27" pos="5026" userDrawn="1">
          <p15:clr>
            <a:srgbClr val="F26B43"/>
          </p15:clr>
        </p15:guide>
        <p15:guide id="28" pos="5557" userDrawn="1">
          <p15:clr>
            <a:srgbClr val="F26B43"/>
          </p15:clr>
        </p15:guide>
        <p15:guide id="29" pos="5606" userDrawn="1">
          <p15:clr>
            <a:srgbClr val="F26B43"/>
          </p15:clr>
        </p15:guide>
        <p15:guide id="30" pos="6138" userDrawn="1">
          <p15:clr>
            <a:srgbClr val="F26B43"/>
          </p15:clr>
        </p15:guide>
        <p15:guide id="31" pos="6188" userDrawn="1">
          <p15:clr>
            <a:srgbClr val="F26B43"/>
          </p15:clr>
        </p15:guide>
        <p15:guide id="32" pos="6720" userDrawn="1">
          <p15:clr>
            <a:srgbClr val="F26B43"/>
          </p15:clr>
        </p15:guide>
        <p15:guide id="33" pos="6769" userDrawn="1">
          <p15:clr>
            <a:srgbClr val="F26B43"/>
          </p15:clr>
        </p15:guide>
        <p15:guide id="34" pos="3232" userDrawn="1">
          <p15:clr>
            <a:srgbClr val="F26B43"/>
          </p15:clr>
        </p15:guide>
        <p15:guide id="35" pos="376" userDrawn="1">
          <p15:clr>
            <a:srgbClr val="F26B43"/>
          </p15:clr>
        </p15:guide>
        <p15:guide id="36" pos="7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tshållare för bild 14" descr="En bild som visar person, klädsel, Människoansikte, sari&#10;&#10;AI-genererat innehåll kan vara felaktigt.">
            <a:extLst>
              <a:ext uri="{FF2B5EF4-FFF2-40B4-BE49-F238E27FC236}">
                <a16:creationId xmlns:a16="http://schemas.microsoft.com/office/drawing/2014/main" id="{5273E2A5-4D56-0E0F-02BB-53147000053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2"/>
          <a:stretch>
            <a:fillRect/>
          </a:stretch>
        </p:blipFill>
        <p:spPr>
          <a:xfrm>
            <a:off x="158400" y="158401"/>
            <a:ext cx="11875200" cy="5884591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F07C82-AF0C-7935-B58E-A08D5843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65419894-B286-B42A-6FF0-BF479BE2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857" y="3785273"/>
            <a:ext cx="9148762" cy="2174713"/>
          </a:xfrm>
        </p:spPr>
        <p:txBody>
          <a:bodyPr/>
          <a:lstStyle/>
          <a:p>
            <a:r>
              <a:rPr lang="sv-SE" dirty="0" err="1"/>
              <a:t>Quiz</a:t>
            </a:r>
            <a:r>
              <a:rPr lang="sv-SE" dirty="0"/>
              <a:t> om världen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C22E8D95-CD77-9884-A1C2-22A659AAA61B}"/>
              </a:ext>
            </a:extLst>
          </p:cNvPr>
          <p:cNvSpPr txBox="1"/>
          <p:nvPr/>
        </p:nvSpPr>
        <p:spPr>
          <a:xfrm>
            <a:off x="6974959" y="158401"/>
            <a:ext cx="5058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dirty="0">
                <a:solidFill>
                  <a:srgbClr val="000000"/>
                </a:solidFill>
              </a:rPr>
              <a:t>Kvinnorättsprojekt i Sri Lanka.</a:t>
            </a:r>
            <a:br>
              <a:rPr lang="sv-SE" sz="1200" dirty="0">
                <a:solidFill>
                  <a:srgbClr val="000000"/>
                </a:solidFill>
              </a:rPr>
            </a:br>
            <a:r>
              <a:rPr lang="sv-SE" sz="1200" dirty="0">
                <a:solidFill>
                  <a:srgbClr val="000000"/>
                </a:solidFill>
              </a:rPr>
              <a:t>Foto: Wanweena Tangsathianraphap, Diakonia</a:t>
            </a:r>
          </a:p>
        </p:txBody>
      </p:sp>
    </p:spTree>
    <p:extLst>
      <p:ext uri="{BB962C8B-B14F-4D97-AF65-F5344CB8AC3E}">
        <p14:creationId xmlns:p14="http://schemas.microsoft.com/office/powerpoint/2010/main" val="228344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60A6E-0808-91A9-5F98-D7DA33D6C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890F8AD7-5163-7EC3-872E-D347BE28604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dirty="0"/>
              <a:t>Ett annat av Diakonias huvudområden är jämställdhet. FN-organet UNDP har räknat ut hur lång tid vi har kvar till en jämställd värld med dagens takt. Hur många år tror ni vi har kvar?</a:t>
            </a:r>
            <a:br>
              <a:rPr lang="sv-SE" sz="2800" dirty="0"/>
            </a:br>
            <a:endParaRPr lang="sv-SE" sz="2800" dirty="0"/>
          </a:p>
          <a:p>
            <a:pPr marL="342900" indent="-342900">
              <a:buAutoNum type="alphaUcParenR"/>
            </a:pPr>
            <a:r>
              <a:rPr lang="sv-SE" sz="2800" dirty="0"/>
              <a:t> 25 år</a:t>
            </a:r>
          </a:p>
          <a:p>
            <a:pPr marL="342900" indent="-342900">
              <a:buAutoNum type="alphaUcParenR"/>
            </a:pPr>
            <a:r>
              <a:rPr lang="sv-SE" sz="2800" dirty="0"/>
              <a:t> 100 år</a:t>
            </a:r>
          </a:p>
          <a:p>
            <a:pPr marL="342900" indent="-342900">
              <a:buAutoNum type="alphaUcParenR"/>
            </a:pPr>
            <a:r>
              <a:rPr lang="sv-SE" sz="2800" dirty="0"/>
              <a:t> 300 år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E86B00C-A82C-0B9A-59D2-772A387E1E6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EFA4755B-E061-A8FC-03DA-71C1842E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5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58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950AE-B0E6-9E14-48E2-C20A3931E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51D6C74A-3546-5633-CFE0-9137F57324C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3" t="-256" r="5617" b="256"/>
          <a:stretch>
            <a:fillRect/>
          </a:stretch>
        </p:blipFill>
        <p:spPr>
          <a:xfrm>
            <a:off x="6096000" y="159026"/>
            <a:ext cx="5937250" cy="5882999"/>
          </a:xfr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5930901-7AFD-9C91-EA75-56AA4160C06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9E3E98E-F334-29B4-D652-CD3C6C50519B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Sverige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dragit</a:t>
            </a:r>
            <a:r>
              <a:rPr lang="en-US" sz="2400" dirty="0"/>
              <a:t> </a:t>
            </a:r>
            <a:r>
              <a:rPr lang="en-US" sz="2400" dirty="0" err="1"/>
              <a:t>ner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jämställdhetsbiståndet</a:t>
            </a:r>
            <a:r>
              <a:rPr lang="en-US" sz="2400" dirty="0"/>
              <a:t> </a:t>
            </a:r>
            <a:r>
              <a:rPr lang="en-US" sz="2400" dirty="0" err="1"/>
              <a:t>samtidigt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vi vet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jämställdhet</a:t>
            </a:r>
            <a:r>
              <a:rPr lang="en-US" sz="2400" dirty="0"/>
              <a:t> </a:t>
            </a:r>
            <a:r>
              <a:rPr lang="en-US" sz="2400" dirty="0" err="1"/>
              <a:t>gör</a:t>
            </a:r>
            <a:r>
              <a:rPr lang="en-US" sz="2400" dirty="0"/>
              <a:t> </a:t>
            </a:r>
            <a:r>
              <a:rPr lang="en-US" sz="2400" dirty="0" err="1"/>
              <a:t>världen</a:t>
            </a:r>
            <a:r>
              <a:rPr lang="en-US" sz="2400" dirty="0"/>
              <a:t> </a:t>
            </a:r>
            <a:r>
              <a:rPr lang="en-US" sz="2400" dirty="0" err="1"/>
              <a:t>säkrare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Bilden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från</a:t>
            </a:r>
            <a:r>
              <a:rPr lang="en-US" sz="2400" dirty="0"/>
              <a:t> Diakonias </a:t>
            </a:r>
            <a:r>
              <a:rPr lang="en-US" sz="2400" dirty="0" err="1"/>
              <a:t>Skolprojekt</a:t>
            </a:r>
            <a:r>
              <a:rPr lang="en-US" sz="2400" dirty="0"/>
              <a:t> i </a:t>
            </a:r>
            <a:r>
              <a:rPr lang="en-US" sz="2400" dirty="0" err="1"/>
              <a:t>Egypten</a:t>
            </a:r>
            <a:r>
              <a:rPr lang="en-US" sz="2400" dirty="0"/>
              <a:t> </a:t>
            </a:r>
            <a:r>
              <a:rPr lang="en-US" sz="2400" dirty="0" err="1"/>
              <a:t>där</a:t>
            </a:r>
            <a:r>
              <a:rPr lang="en-US" sz="2400" dirty="0"/>
              <a:t> </a:t>
            </a:r>
            <a:r>
              <a:rPr lang="en-US" sz="2400" dirty="0" err="1"/>
              <a:t>flickor</a:t>
            </a:r>
            <a:r>
              <a:rPr lang="en-US" sz="2400" dirty="0"/>
              <a:t> och </a:t>
            </a:r>
            <a:r>
              <a:rPr lang="en-US" sz="2400" dirty="0" err="1"/>
              <a:t>pojkar</a:t>
            </a:r>
            <a:r>
              <a:rPr lang="en-US" sz="2400" dirty="0"/>
              <a:t> </a:t>
            </a:r>
            <a:r>
              <a:rPr lang="en-US" sz="2400" dirty="0" err="1"/>
              <a:t>får</a:t>
            </a:r>
            <a:r>
              <a:rPr lang="en-US" sz="2400" dirty="0"/>
              <a:t> </a:t>
            </a:r>
            <a:r>
              <a:rPr lang="en-US" sz="2400" dirty="0" err="1"/>
              <a:t>gå</a:t>
            </a:r>
            <a:r>
              <a:rPr lang="en-US" sz="2400" dirty="0"/>
              <a:t> i </a:t>
            </a:r>
            <a:r>
              <a:rPr lang="en-US" sz="2400" dirty="0" err="1"/>
              <a:t>skolan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lika</a:t>
            </a:r>
            <a:r>
              <a:rPr lang="en-US" sz="2400" dirty="0"/>
              <a:t> </a:t>
            </a:r>
            <a:r>
              <a:rPr lang="en-US" sz="2400" dirty="0" err="1"/>
              <a:t>villkor</a:t>
            </a:r>
            <a:r>
              <a:rPr lang="en-US" sz="2400" dirty="0"/>
              <a:t>. 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0082C37-8742-A3C0-6859-9C532D98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0FAD549D-D9AD-EAFC-9C00-204B520F2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b="0" dirty="0"/>
              <a:t>C) </a:t>
            </a:r>
            <a:r>
              <a:rPr lang="en-US" sz="2800" b="0" dirty="0" err="1"/>
              <a:t>Så</a:t>
            </a:r>
            <a:r>
              <a:rPr lang="en-US" sz="2800" b="0" dirty="0"/>
              <a:t> </a:t>
            </a:r>
            <a:r>
              <a:rPr lang="en-US" sz="2800" b="0" dirty="0" err="1"/>
              <a:t>mycket</a:t>
            </a:r>
            <a:r>
              <a:rPr lang="en-US" sz="2800" b="0" dirty="0"/>
              <a:t> </a:t>
            </a:r>
            <a:r>
              <a:rPr lang="en-US" sz="2800" b="0" dirty="0" err="1"/>
              <a:t>som</a:t>
            </a:r>
            <a:r>
              <a:rPr lang="en-US" sz="2800" b="0" dirty="0"/>
              <a:t> 300 </a:t>
            </a:r>
            <a:r>
              <a:rPr lang="en-US" sz="2800" b="0" dirty="0" err="1"/>
              <a:t>år</a:t>
            </a:r>
            <a:r>
              <a:rPr lang="en-US" sz="2800" b="0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5DAE05B-F197-78DD-F9A4-72B00562B193}"/>
              </a:ext>
            </a:extLst>
          </p:cNvPr>
          <p:cNvSpPr txBox="1"/>
          <p:nvPr/>
        </p:nvSpPr>
        <p:spPr>
          <a:xfrm>
            <a:off x="6095999" y="159026"/>
            <a:ext cx="4276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På bilden: Mona </a:t>
            </a:r>
            <a:r>
              <a:rPr lang="sv-SE" sz="1200" dirty="0" err="1">
                <a:solidFill>
                  <a:schemeClr val="bg1"/>
                </a:solidFill>
              </a:rPr>
              <a:t>Farghaly</a:t>
            </a:r>
            <a:r>
              <a:rPr lang="sv-SE" sz="1200" dirty="0">
                <a:solidFill>
                  <a:schemeClr val="bg1"/>
                </a:solidFill>
              </a:rPr>
              <a:t> och Sara Othman Abdel </a:t>
            </a:r>
            <a:r>
              <a:rPr lang="sv-SE" sz="1200" dirty="0" err="1">
                <a:solidFill>
                  <a:schemeClr val="bg1"/>
                </a:solidFill>
              </a:rPr>
              <a:t>Rehim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Hamdan</a:t>
            </a:r>
            <a:r>
              <a:rPr lang="sv-SE" sz="1200" dirty="0">
                <a:solidFill>
                  <a:schemeClr val="bg1"/>
                </a:solidFill>
              </a:rPr>
              <a:t> Foto: </a:t>
            </a:r>
            <a:r>
              <a:rPr lang="sv-SE" sz="1200" dirty="0" err="1">
                <a:solidFill>
                  <a:schemeClr val="bg1"/>
                </a:solidFill>
              </a:rPr>
              <a:t>Sima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Diab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1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E276-13AD-38B0-A82F-1B636A4B4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643BBBF-D29C-D7FD-6BBF-7D57D5287D9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dirty="0"/>
              <a:t>Men faktum är att mycket i världen har blivit bättre. </a:t>
            </a:r>
            <a:r>
              <a:rPr lang="en-US" sz="2800" dirty="0"/>
              <a:t>Mellan </a:t>
            </a:r>
            <a:r>
              <a:rPr lang="en-US" sz="2800" dirty="0" err="1"/>
              <a:t>åren</a:t>
            </a:r>
            <a:r>
              <a:rPr lang="en-US" sz="2800" dirty="0"/>
              <a:t> 1990-2015 </a:t>
            </a:r>
            <a:r>
              <a:rPr lang="en-US" sz="2800" dirty="0" err="1"/>
              <a:t>så</a:t>
            </a:r>
            <a:r>
              <a:rPr lang="en-US" sz="2800" dirty="0"/>
              <a:t> </a:t>
            </a:r>
            <a:r>
              <a:rPr lang="en-US" sz="2800" dirty="0" err="1"/>
              <a:t>skedde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dramatisk</a:t>
            </a:r>
            <a:r>
              <a:rPr lang="en-US" sz="2800" dirty="0"/>
              <a:t> </a:t>
            </a:r>
            <a:r>
              <a:rPr lang="en-US" sz="2800" dirty="0" err="1"/>
              <a:t>förändring</a:t>
            </a:r>
            <a:r>
              <a:rPr lang="en-US" sz="2800" dirty="0"/>
              <a:t> i </a:t>
            </a:r>
            <a:r>
              <a:rPr lang="en-US" sz="2800" dirty="0" err="1"/>
              <a:t>antalet</a:t>
            </a:r>
            <a:r>
              <a:rPr lang="en-US" sz="2800" dirty="0"/>
              <a:t> </a:t>
            </a:r>
            <a:r>
              <a:rPr lang="en-US" sz="2800" dirty="0" err="1"/>
              <a:t>människor</a:t>
            </a:r>
            <a:r>
              <a:rPr lang="en-US" sz="2800" dirty="0"/>
              <a:t> </a:t>
            </a:r>
            <a:r>
              <a:rPr lang="en-US" sz="2800" dirty="0" err="1"/>
              <a:t>som</a:t>
            </a:r>
            <a:r>
              <a:rPr lang="en-US" sz="2800" dirty="0"/>
              <a:t> lever i </a:t>
            </a:r>
            <a:r>
              <a:rPr lang="en-US" sz="2800" dirty="0" err="1"/>
              <a:t>extrem</a:t>
            </a:r>
            <a:r>
              <a:rPr lang="en-US" sz="2800" dirty="0"/>
              <a:t> </a:t>
            </a:r>
            <a:r>
              <a:rPr lang="en-US" sz="2800" dirty="0" err="1"/>
              <a:t>fattigdom</a:t>
            </a:r>
            <a:r>
              <a:rPr lang="en-US" sz="2800" dirty="0"/>
              <a:t>. Hur </a:t>
            </a:r>
            <a:r>
              <a:rPr lang="en-US" sz="2800" dirty="0" err="1"/>
              <a:t>mycket</a:t>
            </a:r>
            <a:r>
              <a:rPr lang="en-US" sz="2800" dirty="0"/>
              <a:t> </a:t>
            </a:r>
            <a:r>
              <a:rPr lang="en-US" sz="2800" dirty="0" err="1"/>
              <a:t>minskade</a:t>
            </a:r>
            <a:r>
              <a:rPr lang="en-US" sz="2800" dirty="0"/>
              <a:t> den? 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10%</a:t>
            </a:r>
          </a:p>
          <a:p>
            <a:pPr marL="342900" indent="-342900">
              <a:buAutoNum type="alphaUcParenR"/>
            </a:pPr>
            <a:r>
              <a:rPr lang="en-US" sz="2800" dirty="0"/>
              <a:t> 25%</a:t>
            </a:r>
          </a:p>
          <a:p>
            <a:pPr marL="342900" indent="-342900">
              <a:buAutoNum type="alphaUcParenR"/>
            </a:pPr>
            <a:r>
              <a:rPr lang="en-US" sz="2800" dirty="0"/>
              <a:t> 50%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7D10C0-4A8E-BD41-138A-2F82EFF4DDE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12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1AF04A5-2077-3C77-1F0A-6055B147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6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188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E8A22-04F1-F090-4D5E-B7212F7CF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C12076D6-93A5-BC48-8B1F-81BEBE0683A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8" b="9162"/>
          <a:stretch>
            <a:fillRect/>
          </a:stretch>
        </p:blipFill>
        <p:spPr>
          <a:xfrm>
            <a:off x="6096000" y="159026"/>
            <a:ext cx="5937250" cy="5882999"/>
          </a:xfr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7D8E8A5-0FFD-601D-EAEC-4D721F8C69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3632B8A4-41BC-19F9-2A3B-558CA67377B0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Det </a:t>
            </a:r>
            <a:r>
              <a:rPr lang="en-US" sz="2400" dirty="0" err="1"/>
              <a:t>innebär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miljard</a:t>
            </a:r>
            <a:r>
              <a:rPr lang="en-US" sz="2400" dirty="0"/>
              <a:t> </a:t>
            </a:r>
            <a:r>
              <a:rPr lang="en-US" sz="2400" dirty="0" err="1"/>
              <a:t>människor</a:t>
            </a:r>
            <a:r>
              <a:rPr lang="en-US" sz="2400" dirty="0"/>
              <a:t> </a:t>
            </a:r>
            <a:r>
              <a:rPr lang="en-US" sz="2400" dirty="0" err="1"/>
              <a:t>lyftes</a:t>
            </a:r>
            <a:r>
              <a:rPr lang="en-US" sz="2400" dirty="0"/>
              <a:t> </a:t>
            </a:r>
            <a:r>
              <a:rPr lang="en-US" sz="2400" dirty="0" err="1"/>
              <a:t>ur</a:t>
            </a:r>
            <a:r>
              <a:rPr lang="en-US" sz="2400" dirty="0"/>
              <a:t> </a:t>
            </a:r>
            <a:r>
              <a:rPr lang="en-US" sz="2400" dirty="0" err="1"/>
              <a:t>fattigdom</a:t>
            </a:r>
            <a:r>
              <a:rPr lang="en-US" sz="2400" dirty="0"/>
              <a:t>. </a:t>
            </a:r>
            <a:r>
              <a:rPr lang="en-US" sz="2400" dirty="0" err="1"/>
              <a:t>Även</a:t>
            </a:r>
            <a:r>
              <a:rPr lang="en-US" sz="2400" dirty="0"/>
              <a:t> om </a:t>
            </a:r>
            <a:r>
              <a:rPr lang="en-US" sz="2400" dirty="0" err="1"/>
              <a:t>pandemin</a:t>
            </a:r>
            <a:r>
              <a:rPr lang="en-US" sz="2400" dirty="0"/>
              <a:t> </a:t>
            </a:r>
            <a:r>
              <a:rPr lang="en-US" sz="2400" dirty="0" err="1"/>
              <a:t>gjorde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många</a:t>
            </a:r>
            <a:r>
              <a:rPr lang="en-US" sz="2400" dirty="0"/>
              <a:t> </a:t>
            </a:r>
            <a:r>
              <a:rPr lang="en-US" sz="2400" dirty="0" err="1"/>
              <a:t>människor</a:t>
            </a:r>
            <a:r>
              <a:rPr lang="en-US" sz="2400" dirty="0"/>
              <a:t> </a:t>
            </a:r>
            <a:r>
              <a:rPr lang="en-US" sz="2400" dirty="0" err="1"/>
              <a:t>knuffades</a:t>
            </a:r>
            <a:r>
              <a:rPr lang="en-US" sz="2400" dirty="0"/>
              <a:t> </a:t>
            </a:r>
            <a:r>
              <a:rPr lang="en-US" sz="2400" dirty="0" err="1"/>
              <a:t>tillbaka</a:t>
            </a:r>
            <a:r>
              <a:rPr lang="en-US" sz="2400" dirty="0"/>
              <a:t> i </a:t>
            </a:r>
            <a:r>
              <a:rPr lang="en-US" sz="2400" dirty="0" err="1"/>
              <a:t>fattigdom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det </a:t>
            </a:r>
            <a:r>
              <a:rPr lang="en-US" sz="2400" dirty="0" err="1"/>
              <a:t>viktigt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vi </a:t>
            </a:r>
            <a:r>
              <a:rPr lang="en-US" sz="2400" dirty="0" err="1"/>
              <a:t>påminner</a:t>
            </a:r>
            <a:r>
              <a:rPr lang="en-US" sz="2400" dirty="0"/>
              <a:t> </a:t>
            </a:r>
            <a:r>
              <a:rPr lang="en-US" sz="2400" dirty="0" err="1"/>
              <a:t>oss</a:t>
            </a:r>
            <a:r>
              <a:rPr lang="en-US" sz="2400" dirty="0"/>
              <a:t> om </a:t>
            </a:r>
            <a:r>
              <a:rPr lang="en-US" sz="2400" dirty="0" err="1"/>
              <a:t>att</a:t>
            </a:r>
            <a:r>
              <a:rPr lang="en-US" sz="2400" dirty="0"/>
              <a:t> vi </a:t>
            </a:r>
            <a:r>
              <a:rPr lang="en-US" sz="2400" dirty="0" err="1"/>
              <a:t>tillsammans</a:t>
            </a:r>
            <a:r>
              <a:rPr lang="en-US" sz="2400" dirty="0"/>
              <a:t> </a:t>
            </a:r>
            <a:r>
              <a:rPr lang="en-US" sz="2400" dirty="0" err="1"/>
              <a:t>kan</a:t>
            </a:r>
            <a:r>
              <a:rPr lang="en-US" sz="2400" dirty="0"/>
              <a:t> </a:t>
            </a:r>
            <a:r>
              <a:rPr lang="en-US" sz="2400" dirty="0" err="1"/>
              <a:t>göra</a:t>
            </a:r>
            <a:r>
              <a:rPr lang="en-US" sz="2400" dirty="0"/>
              <a:t> </a:t>
            </a:r>
            <a:r>
              <a:rPr lang="en-US" sz="2400" dirty="0" err="1"/>
              <a:t>världen</a:t>
            </a:r>
            <a:r>
              <a:rPr lang="en-US" sz="2400" dirty="0"/>
              <a:t> </a:t>
            </a:r>
            <a:r>
              <a:rPr lang="en-US" sz="2400" dirty="0" err="1"/>
              <a:t>bättre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dirty="0"/>
              <a:t>Det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även</a:t>
            </a:r>
            <a:r>
              <a:rPr lang="en-US" sz="2400" dirty="0"/>
              <a:t> </a:t>
            </a:r>
            <a:r>
              <a:rPr lang="en-US" sz="2400" dirty="0" err="1"/>
              <a:t>ett</a:t>
            </a:r>
            <a:r>
              <a:rPr lang="en-US" sz="2400" dirty="0"/>
              <a:t> </a:t>
            </a:r>
            <a:r>
              <a:rPr lang="en-US" sz="2400" dirty="0" err="1"/>
              <a:t>tydligt</a:t>
            </a:r>
            <a:r>
              <a:rPr lang="en-US" sz="2400" dirty="0"/>
              <a:t> </a:t>
            </a:r>
            <a:r>
              <a:rPr lang="en-US" sz="2400" dirty="0" err="1"/>
              <a:t>exempel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vad</a:t>
            </a:r>
            <a:r>
              <a:rPr lang="en-US" sz="2400" dirty="0"/>
              <a:t> </a:t>
            </a:r>
            <a:r>
              <a:rPr lang="en-US" sz="2400" dirty="0" err="1"/>
              <a:t>biståndet</a:t>
            </a:r>
            <a:r>
              <a:rPr lang="en-US" sz="2400" dirty="0"/>
              <a:t> </a:t>
            </a:r>
            <a:r>
              <a:rPr lang="en-US" sz="2400" dirty="0" err="1"/>
              <a:t>gör</a:t>
            </a:r>
            <a:r>
              <a:rPr lang="en-US" sz="2400" dirty="0"/>
              <a:t> för </a:t>
            </a:r>
            <a:r>
              <a:rPr lang="en-US" sz="2400" dirty="0" err="1"/>
              <a:t>skillnad</a:t>
            </a:r>
            <a:r>
              <a:rPr lang="en-US" sz="2400" dirty="0"/>
              <a:t>. 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57A7353-5670-E2D4-D99E-B663B1C2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7BDFD6B3-4F93-A27F-B063-3AA1F7407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C) 50%</a:t>
            </a:r>
          </a:p>
          <a:p>
            <a:endParaRPr lang="en-US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18FBEEC-6E69-F07D-5E30-1E448BB462E6}"/>
              </a:ext>
            </a:extLst>
          </p:cNvPr>
          <p:cNvSpPr txBox="1"/>
          <p:nvPr/>
        </p:nvSpPr>
        <p:spPr>
          <a:xfrm>
            <a:off x="6190940" y="225425"/>
            <a:ext cx="269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>
                <a:solidFill>
                  <a:srgbClr val="000000"/>
                </a:solidFill>
              </a:rPr>
              <a:t>På bilden: Eunice Luka, </a:t>
            </a:r>
            <a:r>
              <a:rPr lang="sv-SE" sz="1200" dirty="0" err="1">
                <a:solidFill>
                  <a:srgbClr val="000000"/>
                </a:solidFill>
              </a:rPr>
              <a:t>Baringo</a:t>
            </a:r>
            <a:r>
              <a:rPr lang="sv-SE" sz="1200" dirty="0">
                <a:solidFill>
                  <a:srgbClr val="000000"/>
                </a:solidFill>
              </a:rPr>
              <a:t>, Kenya</a:t>
            </a:r>
          </a:p>
          <a:p>
            <a:pPr algn="l"/>
            <a:r>
              <a:rPr lang="sv-SE" sz="1200" dirty="0">
                <a:solidFill>
                  <a:srgbClr val="000000"/>
                </a:solidFill>
              </a:rPr>
              <a:t>Foto: Lamech Mutava</a:t>
            </a:r>
          </a:p>
        </p:txBody>
      </p:sp>
    </p:spTree>
    <p:extLst>
      <p:ext uri="{BB962C8B-B14F-4D97-AF65-F5344CB8AC3E}">
        <p14:creationId xmlns:p14="http://schemas.microsoft.com/office/powerpoint/2010/main" val="66643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3E8A-2BF7-F58D-7F90-D5159D0A5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BD417F7E-748A-15C8-663D-A0BFD64445E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/>
              <a:t>Rätten</a:t>
            </a:r>
            <a:r>
              <a:rPr lang="en-US" sz="2800" dirty="0"/>
              <a:t> till </a:t>
            </a:r>
            <a:r>
              <a:rPr lang="en-US" sz="2800" dirty="0" err="1"/>
              <a:t>utbildning</a:t>
            </a:r>
            <a:r>
              <a:rPr lang="en-US" sz="2800" dirty="0"/>
              <a:t> </a:t>
            </a:r>
            <a:r>
              <a:rPr lang="en-US" sz="2800" dirty="0" err="1"/>
              <a:t>är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del av de </a:t>
            </a:r>
            <a:r>
              <a:rPr lang="en-US" sz="2800" dirty="0" err="1"/>
              <a:t>mänskliga</a:t>
            </a:r>
            <a:r>
              <a:rPr lang="en-US" sz="2800" dirty="0"/>
              <a:t> </a:t>
            </a:r>
            <a:r>
              <a:rPr lang="en-US" sz="2800" dirty="0" err="1"/>
              <a:t>rättigheterna</a:t>
            </a:r>
            <a:r>
              <a:rPr lang="en-US" sz="2800" dirty="0"/>
              <a:t>. </a:t>
            </a:r>
            <a:r>
              <a:rPr lang="en-US" sz="2800" dirty="0" err="1"/>
              <a:t>År</a:t>
            </a:r>
            <a:r>
              <a:rPr lang="en-US" sz="2800" dirty="0"/>
              <a:t> 1970 </a:t>
            </a:r>
            <a:r>
              <a:rPr lang="en-US" sz="2800" dirty="0" err="1"/>
              <a:t>gick</a:t>
            </a:r>
            <a:r>
              <a:rPr lang="en-US" sz="2800" dirty="0"/>
              <a:t> </a:t>
            </a:r>
            <a:r>
              <a:rPr lang="en-US" sz="2800" dirty="0" err="1"/>
              <a:t>cirka</a:t>
            </a:r>
            <a:r>
              <a:rPr lang="en-US" sz="2800" dirty="0"/>
              <a:t> 64 % av </a:t>
            </a:r>
            <a:r>
              <a:rPr lang="en-US" sz="2800" dirty="0" err="1"/>
              <a:t>världens</a:t>
            </a:r>
            <a:r>
              <a:rPr lang="en-US" sz="2800" dirty="0"/>
              <a:t> </a:t>
            </a:r>
            <a:r>
              <a:rPr lang="en-US" sz="2800" dirty="0" err="1"/>
              <a:t>flickor</a:t>
            </a:r>
            <a:r>
              <a:rPr lang="en-US" sz="2800" dirty="0"/>
              <a:t> i </a:t>
            </a:r>
            <a:r>
              <a:rPr lang="en-US" sz="2800" dirty="0" err="1"/>
              <a:t>grundskolan</a:t>
            </a:r>
            <a:r>
              <a:rPr lang="en-US" sz="2800" dirty="0"/>
              <a:t>. Vad </a:t>
            </a:r>
            <a:r>
              <a:rPr lang="en-US" sz="2800" dirty="0" err="1"/>
              <a:t>är</a:t>
            </a:r>
            <a:r>
              <a:rPr lang="en-US" sz="2800" dirty="0"/>
              <a:t> den </a:t>
            </a:r>
            <a:r>
              <a:rPr lang="en-US" sz="2800" dirty="0" err="1"/>
              <a:t>siffran</a:t>
            </a:r>
            <a:r>
              <a:rPr lang="en-US" sz="2800" dirty="0"/>
              <a:t> </a:t>
            </a:r>
            <a:r>
              <a:rPr lang="en-US" sz="2800" dirty="0" err="1"/>
              <a:t>idag</a:t>
            </a:r>
            <a:r>
              <a:rPr lang="en-US" sz="2800" dirty="0"/>
              <a:t>?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50%</a:t>
            </a:r>
          </a:p>
          <a:p>
            <a:pPr marL="342900" indent="-342900">
              <a:buAutoNum type="alphaUcParenR"/>
            </a:pPr>
            <a:r>
              <a:rPr lang="en-US" sz="2800" dirty="0"/>
              <a:t> 90%</a:t>
            </a:r>
          </a:p>
          <a:p>
            <a:pPr marL="342900" indent="-342900">
              <a:buAutoNum type="alphaUcParenR"/>
            </a:pPr>
            <a:r>
              <a:rPr lang="en-US" sz="2800" dirty="0"/>
              <a:t> 70%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78EEAD2-E570-3524-C0B0-71C15F3D18F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14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4775B6A-5ABB-4CAE-AB69-ECE90472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7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5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A3122-6DC3-C747-829D-2DC1231A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klädsel, person, Människoansikte, inomhus">
            <a:extLst>
              <a:ext uri="{FF2B5EF4-FFF2-40B4-BE49-F238E27FC236}">
                <a16:creationId xmlns:a16="http://schemas.microsoft.com/office/drawing/2014/main" id="{7F773E57-4A12-0686-B706-168BD225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0" r="22595" b="1"/>
          <a:stretch>
            <a:fillRect/>
          </a:stretch>
        </p:blipFill>
        <p:spPr>
          <a:xfrm>
            <a:off x="6096000" y="159026"/>
            <a:ext cx="5937250" cy="5882999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D3F4375-2C5A-24E8-B655-BB00AC6A9D8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6D9912A-527F-8302-C178-E288218F501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7" y="2261062"/>
            <a:ext cx="5110193" cy="3544426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400" dirty="0"/>
            </a:br>
            <a:r>
              <a:rPr lang="en-US" sz="2400" dirty="0"/>
              <a:t>Det </a:t>
            </a:r>
            <a:r>
              <a:rPr lang="en-US" sz="2400" dirty="0" err="1"/>
              <a:t>innebär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</a:t>
            </a:r>
            <a:r>
              <a:rPr lang="en-US" sz="2400" dirty="0" err="1"/>
              <a:t>miljontals</a:t>
            </a:r>
            <a:r>
              <a:rPr lang="en-US" sz="2400" dirty="0"/>
              <a:t> </a:t>
            </a:r>
            <a:r>
              <a:rPr lang="en-US" sz="2400" dirty="0" err="1"/>
              <a:t>flickor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fått</a:t>
            </a:r>
            <a:r>
              <a:rPr lang="en-US" sz="2400" dirty="0"/>
              <a:t> </a:t>
            </a:r>
            <a:r>
              <a:rPr lang="en-US" sz="2400" dirty="0" err="1"/>
              <a:t>möjlighet</a:t>
            </a:r>
            <a:r>
              <a:rPr lang="en-US" sz="2400" dirty="0"/>
              <a:t> </a:t>
            </a:r>
            <a:r>
              <a:rPr lang="en-US" sz="2400" dirty="0" err="1"/>
              <a:t>att</a:t>
            </a:r>
            <a:r>
              <a:rPr lang="en-US" sz="2400" dirty="0"/>
              <a:t> forma </a:t>
            </a:r>
            <a:r>
              <a:rPr lang="en-US" sz="2400" dirty="0" err="1"/>
              <a:t>sina</a:t>
            </a:r>
            <a:r>
              <a:rPr lang="en-US" sz="2400" dirty="0"/>
              <a:t> </a:t>
            </a:r>
            <a:r>
              <a:rPr lang="en-US" sz="2400" dirty="0" err="1"/>
              <a:t>egna</a:t>
            </a:r>
            <a:r>
              <a:rPr lang="en-US" sz="2400" dirty="0"/>
              <a:t> liv, ta sig </a:t>
            </a:r>
            <a:r>
              <a:rPr lang="en-US" sz="2400" dirty="0" err="1"/>
              <a:t>ur</a:t>
            </a:r>
            <a:r>
              <a:rPr lang="en-US" sz="2400" dirty="0"/>
              <a:t> </a:t>
            </a:r>
            <a:r>
              <a:rPr lang="en-US" sz="2400" dirty="0" err="1"/>
              <a:t>fattigdom</a:t>
            </a:r>
            <a:r>
              <a:rPr lang="en-US" sz="2400" dirty="0"/>
              <a:t> och </a:t>
            </a:r>
            <a:r>
              <a:rPr lang="en-US" sz="2400" dirty="0" err="1"/>
              <a:t>bidra</a:t>
            </a:r>
            <a:r>
              <a:rPr lang="en-US" sz="2400" dirty="0"/>
              <a:t> till </a:t>
            </a:r>
            <a:r>
              <a:rPr lang="en-US" sz="2400" dirty="0" err="1"/>
              <a:t>utvecklingen</a:t>
            </a:r>
            <a:r>
              <a:rPr lang="en-US" sz="2400" dirty="0"/>
              <a:t> i </a:t>
            </a:r>
            <a:r>
              <a:rPr lang="en-US" sz="2400" dirty="0" err="1"/>
              <a:t>sina</a:t>
            </a:r>
            <a:r>
              <a:rPr lang="en-US" sz="2400" dirty="0"/>
              <a:t> </a:t>
            </a:r>
            <a:r>
              <a:rPr lang="en-US" sz="2400" dirty="0" err="1"/>
              <a:t>samhällen</a:t>
            </a:r>
            <a:r>
              <a:rPr lang="en-US" sz="2400" dirty="0"/>
              <a:t>. </a:t>
            </a:r>
          </a:p>
          <a:p>
            <a:pPr marL="0" indent="0">
              <a:buNone/>
            </a:pPr>
            <a:r>
              <a:rPr lang="en-US" sz="2400" dirty="0"/>
              <a:t>Diakonia </a:t>
            </a:r>
            <a:r>
              <a:rPr lang="en-US" sz="2400" dirty="0" err="1"/>
              <a:t>arbetar</a:t>
            </a:r>
            <a:r>
              <a:rPr lang="en-US" sz="2400" dirty="0"/>
              <a:t> med </a:t>
            </a:r>
            <a:r>
              <a:rPr lang="en-US" sz="2400" dirty="0" err="1"/>
              <a:t>utbildning</a:t>
            </a:r>
            <a:r>
              <a:rPr lang="en-US" sz="2400" dirty="0"/>
              <a:t> bland </a:t>
            </a:r>
            <a:r>
              <a:rPr lang="en-US" sz="2400" dirty="0" err="1"/>
              <a:t>annat</a:t>
            </a:r>
            <a:r>
              <a:rPr lang="en-US" sz="2400" dirty="0"/>
              <a:t> </a:t>
            </a:r>
            <a:r>
              <a:rPr lang="en-US" sz="2400" dirty="0" err="1"/>
              <a:t>genom</a:t>
            </a:r>
            <a:r>
              <a:rPr lang="en-US" sz="2400" dirty="0"/>
              <a:t> </a:t>
            </a:r>
            <a:r>
              <a:rPr lang="en-US" sz="2400" dirty="0" err="1"/>
              <a:t>Skolprojektet</a:t>
            </a:r>
            <a:r>
              <a:rPr lang="en-US" sz="2400" dirty="0"/>
              <a:t> i </a:t>
            </a:r>
            <a:r>
              <a:rPr lang="en-US" sz="2400" dirty="0" err="1"/>
              <a:t>Egypten</a:t>
            </a:r>
            <a:r>
              <a:rPr lang="en-US" sz="2400" dirty="0"/>
              <a:t>.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F8C02D3C-F418-5E55-A27F-B75E14743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5" name="Subtitle 7">
            <a:extLst>
              <a:ext uri="{FF2B5EF4-FFF2-40B4-BE49-F238E27FC236}">
                <a16:creationId xmlns:a16="http://schemas.microsoft.com/office/drawing/2014/main" id="{67AEDD93-A6B8-F98E-0735-CFC606AFE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>
            <a:normAutofit/>
          </a:bodyPr>
          <a:lstStyle/>
          <a:p>
            <a:r>
              <a:rPr lang="en-US" sz="2800" dirty="0"/>
              <a:t>C) Ca 90%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45B2A3C-8071-A171-99E1-23CDD2A5151D}"/>
              </a:ext>
            </a:extLst>
          </p:cNvPr>
          <p:cNvSpPr txBox="1"/>
          <p:nvPr/>
        </p:nvSpPr>
        <p:spPr>
          <a:xfrm>
            <a:off x="6095247" y="5482878"/>
            <a:ext cx="269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>
                <a:solidFill>
                  <a:schemeClr val="bg1"/>
                </a:solidFill>
              </a:rPr>
              <a:t>Bild från Diakonias Skolprojekt i Egypten. </a:t>
            </a:r>
          </a:p>
          <a:p>
            <a:r>
              <a:rPr lang="sv-SE" sz="1200" dirty="0">
                <a:solidFill>
                  <a:schemeClr val="bg1"/>
                </a:solidFill>
              </a:rPr>
              <a:t>Foto: </a:t>
            </a:r>
            <a:r>
              <a:rPr lang="sv-SE" sz="1200" dirty="0" err="1">
                <a:solidFill>
                  <a:schemeClr val="bg1"/>
                </a:solidFill>
              </a:rPr>
              <a:t>Sima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Diab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2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43E44-E6D5-3568-C3BF-FA08CEAC7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1E7376E-99BC-2B86-F5E4-DD364C81098E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/>
              <a:t>Vilket</a:t>
            </a:r>
            <a:r>
              <a:rPr lang="en-US" sz="2800" dirty="0"/>
              <a:t> </a:t>
            </a:r>
            <a:r>
              <a:rPr lang="en-US" sz="2800" dirty="0" err="1"/>
              <a:t>år</a:t>
            </a:r>
            <a:r>
              <a:rPr lang="en-US" sz="2800" dirty="0"/>
              <a:t> </a:t>
            </a:r>
            <a:r>
              <a:rPr lang="en-US" sz="2800" dirty="0" err="1"/>
              <a:t>beslutade</a:t>
            </a:r>
            <a:r>
              <a:rPr lang="en-US" sz="2800" dirty="0"/>
              <a:t> </a:t>
            </a:r>
            <a:r>
              <a:rPr lang="en-US" sz="2800" dirty="0" err="1"/>
              <a:t>Sveriges</a:t>
            </a:r>
            <a:r>
              <a:rPr lang="en-US" sz="2800" dirty="0"/>
              <a:t> </a:t>
            </a:r>
            <a:r>
              <a:rPr lang="en-US" sz="2800" dirty="0" err="1"/>
              <a:t>riksdag</a:t>
            </a:r>
            <a:r>
              <a:rPr lang="en-US" sz="2800" dirty="0"/>
              <a:t> </a:t>
            </a:r>
            <a:r>
              <a:rPr lang="en-US" sz="2800" dirty="0" err="1"/>
              <a:t>att</a:t>
            </a:r>
            <a:r>
              <a:rPr lang="en-US" sz="2800" dirty="0"/>
              <a:t> </a:t>
            </a:r>
            <a:r>
              <a:rPr lang="en-US" sz="2800" dirty="0" err="1"/>
              <a:t>ge</a:t>
            </a:r>
            <a:r>
              <a:rPr lang="en-US" sz="2800" dirty="0"/>
              <a:t> 1 % av </a:t>
            </a:r>
            <a:r>
              <a:rPr lang="en-US" sz="2800" dirty="0" err="1"/>
              <a:t>Sveriges</a:t>
            </a:r>
            <a:r>
              <a:rPr lang="en-US" sz="2800" dirty="0"/>
              <a:t> </a:t>
            </a:r>
            <a:r>
              <a:rPr lang="en-US" sz="2800" dirty="0" err="1"/>
              <a:t>bruttonationalinkomst</a:t>
            </a:r>
            <a:r>
              <a:rPr lang="en-US" sz="2800" dirty="0"/>
              <a:t> (BNI) i </a:t>
            </a:r>
            <a:r>
              <a:rPr lang="en-US" sz="2800" dirty="0" err="1"/>
              <a:t>bistånd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1968</a:t>
            </a:r>
          </a:p>
          <a:p>
            <a:pPr marL="342900" indent="-342900">
              <a:buAutoNum type="alphaUcParenR"/>
            </a:pPr>
            <a:r>
              <a:rPr lang="en-US" sz="2800" dirty="0"/>
              <a:t> 1988</a:t>
            </a:r>
          </a:p>
          <a:p>
            <a:pPr marL="342900" indent="-342900">
              <a:buAutoNum type="alphaUcParenR"/>
            </a:pPr>
            <a:r>
              <a:rPr lang="en-US" sz="2800" dirty="0"/>
              <a:t> 1998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E82F3A7-3B54-E51E-8034-C4C9CE8013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16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E8B1BAF-F5F4-6659-45B5-9A34F09F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8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133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8D696-A563-8BFE-7474-9782EAB56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diagram, linje, Graf">
            <a:extLst>
              <a:ext uri="{FF2B5EF4-FFF2-40B4-BE49-F238E27FC236}">
                <a16:creationId xmlns:a16="http://schemas.microsoft.com/office/drawing/2014/main" id="{6B6EDB18-3576-4AD1-0EE4-9824F8AE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"/>
          <a:stretch>
            <a:fillRect/>
          </a:stretch>
        </p:blipFill>
        <p:spPr>
          <a:xfrm>
            <a:off x="5915448" y="617132"/>
            <a:ext cx="6096000" cy="3874818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3E5BA43-B4DC-67DA-A62C-AE1A81CDAC9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5B5FEE59-2CF9-E4B6-163D-CDB22081DE0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8" y="2261062"/>
            <a:ext cx="5319300" cy="35444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Under 1970-talet </a:t>
            </a:r>
            <a:r>
              <a:rPr lang="en-US" sz="2200" dirty="0" err="1"/>
              <a:t>nåddes</a:t>
            </a:r>
            <a:r>
              <a:rPr lang="en-US" sz="2200" dirty="0"/>
              <a:t> </a:t>
            </a:r>
            <a:r>
              <a:rPr lang="en-US" sz="2200" dirty="0" err="1"/>
              <a:t>nivån</a:t>
            </a:r>
            <a:r>
              <a:rPr lang="en-US" sz="2200" dirty="0"/>
              <a:t> för </a:t>
            </a:r>
            <a:r>
              <a:rPr lang="en-US" sz="2200" dirty="0" err="1"/>
              <a:t>första</a:t>
            </a:r>
            <a:r>
              <a:rPr lang="en-US" sz="2200" dirty="0"/>
              <a:t> </a:t>
            </a:r>
            <a:r>
              <a:rPr lang="en-US" sz="2200" dirty="0" err="1"/>
              <a:t>gången</a:t>
            </a:r>
            <a:r>
              <a:rPr lang="en-US" sz="2200" dirty="0"/>
              <a:t>. Sverige </a:t>
            </a:r>
            <a:r>
              <a:rPr lang="en-US" sz="2200" dirty="0" err="1"/>
              <a:t>har</a:t>
            </a:r>
            <a:r>
              <a:rPr lang="en-US" sz="2200" dirty="0"/>
              <a:t>, </a:t>
            </a:r>
            <a:r>
              <a:rPr lang="en-US" sz="2200" dirty="0" err="1"/>
              <a:t>fram</a:t>
            </a:r>
            <a:r>
              <a:rPr lang="en-US" sz="2200" dirty="0"/>
              <a:t> till de </a:t>
            </a:r>
            <a:r>
              <a:rPr lang="en-US" sz="2200" dirty="0" err="1"/>
              <a:t>senaste</a:t>
            </a:r>
            <a:r>
              <a:rPr lang="en-US" sz="2200" dirty="0"/>
              <a:t> </a:t>
            </a:r>
            <a:r>
              <a:rPr lang="en-US" sz="2200" dirty="0" err="1"/>
              <a:t>årens</a:t>
            </a:r>
            <a:r>
              <a:rPr lang="en-US" sz="2200" dirty="0"/>
              <a:t> </a:t>
            </a:r>
            <a:r>
              <a:rPr lang="en-US" sz="2200" dirty="0" err="1"/>
              <a:t>nedmontering</a:t>
            </a:r>
            <a:r>
              <a:rPr lang="en-US" sz="2200" dirty="0"/>
              <a:t>, </a:t>
            </a:r>
            <a:r>
              <a:rPr lang="en-US" sz="2200" dirty="0" err="1"/>
              <a:t>varit</a:t>
            </a:r>
            <a:r>
              <a:rPr lang="en-US" sz="2200" dirty="0"/>
              <a:t>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föredöme</a:t>
            </a:r>
            <a:r>
              <a:rPr lang="en-US" sz="2200" dirty="0"/>
              <a:t> </a:t>
            </a:r>
            <a:r>
              <a:rPr lang="en-US" sz="2200" dirty="0" err="1"/>
              <a:t>både</a:t>
            </a:r>
            <a:r>
              <a:rPr lang="en-US" sz="2200" dirty="0"/>
              <a:t> i </a:t>
            </a:r>
            <a:r>
              <a:rPr lang="en-US" sz="2200" dirty="0" err="1"/>
              <a:t>fråga</a:t>
            </a:r>
            <a:r>
              <a:rPr lang="en-US" sz="2200" dirty="0"/>
              <a:t> om </a:t>
            </a:r>
            <a:r>
              <a:rPr lang="en-US" sz="2200" dirty="0" err="1"/>
              <a:t>storlek</a:t>
            </a:r>
            <a:r>
              <a:rPr lang="en-US" sz="2200" dirty="0"/>
              <a:t> i relation till BNI och i </a:t>
            </a:r>
            <a:r>
              <a:rPr lang="en-US" sz="2200" dirty="0" err="1"/>
              <a:t>kvalité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biståndet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 err="1"/>
              <a:t>Biståndsviljan</a:t>
            </a:r>
            <a:r>
              <a:rPr lang="en-US" sz="2200" dirty="0"/>
              <a:t> hos det </a:t>
            </a:r>
            <a:r>
              <a:rPr lang="en-US" sz="2200" dirty="0" err="1"/>
              <a:t>svenska</a:t>
            </a:r>
            <a:r>
              <a:rPr lang="en-US" sz="2200" dirty="0"/>
              <a:t> </a:t>
            </a:r>
            <a:r>
              <a:rPr lang="en-US" sz="2200" dirty="0" err="1"/>
              <a:t>folket</a:t>
            </a:r>
            <a:r>
              <a:rPr lang="en-US" sz="2200" dirty="0"/>
              <a:t> </a:t>
            </a:r>
            <a:r>
              <a:rPr lang="en-US" sz="2200" dirty="0" err="1"/>
              <a:t>är</a:t>
            </a:r>
            <a:r>
              <a:rPr lang="en-US" sz="2200" dirty="0"/>
              <a:t> </a:t>
            </a:r>
            <a:r>
              <a:rPr lang="en-US" sz="2200" dirty="0" err="1"/>
              <a:t>stor</a:t>
            </a:r>
            <a:r>
              <a:rPr lang="en-US" sz="2200" dirty="0"/>
              <a:t>. En </a:t>
            </a:r>
            <a:r>
              <a:rPr lang="en-US" sz="2200" dirty="0" err="1"/>
              <a:t>majoritet</a:t>
            </a:r>
            <a:r>
              <a:rPr lang="en-US" sz="2200" dirty="0"/>
              <a:t> </a:t>
            </a:r>
            <a:r>
              <a:rPr lang="en-US" sz="2200" dirty="0" err="1"/>
              <a:t>är</a:t>
            </a:r>
            <a:r>
              <a:rPr lang="en-US" sz="2200" dirty="0"/>
              <a:t> för </a:t>
            </a:r>
            <a:r>
              <a:rPr lang="en-US" sz="2200" dirty="0" err="1"/>
              <a:t>ett</a:t>
            </a:r>
            <a:r>
              <a:rPr lang="en-US" sz="2200" dirty="0"/>
              <a:t> </a:t>
            </a:r>
            <a:r>
              <a:rPr lang="en-US" sz="2200" dirty="0" err="1"/>
              <a:t>starkt</a:t>
            </a:r>
            <a:r>
              <a:rPr lang="en-US" sz="2200" dirty="0"/>
              <a:t> </a:t>
            </a:r>
            <a:r>
              <a:rPr lang="en-US" sz="2200" dirty="0" err="1"/>
              <a:t>bistånd</a:t>
            </a:r>
            <a:r>
              <a:rPr lang="en-US" sz="2200" dirty="0"/>
              <a:t> och Diakonia </a:t>
            </a:r>
            <a:r>
              <a:rPr lang="en-US" sz="2200" dirty="0" err="1"/>
              <a:t>hoppas</a:t>
            </a:r>
            <a:r>
              <a:rPr lang="en-US" sz="2200" dirty="0"/>
              <a:t> </a:t>
            </a:r>
            <a:r>
              <a:rPr lang="en-US" sz="2200" dirty="0" err="1"/>
              <a:t>att</a:t>
            </a:r>
            <a:r>
              <a:rPr lang="en-US" sz="2200" dirty="0"/>
              <a:t> </a:t>
            </a:r>
            <a:r>
              <a:rPr lang="en-US" sz="2200" dirty="0" err="1"/>
              <a:t>partierna</a:t>
            </a:r>
            <a:r>
              <a:rPr lang="en-US" sz="2200" dirty="0"/>
              <a:t> </a:t>
            </a:r>
            <a:r>
              <a:rPr lang="en-US" sz="2200" dirty="0" err="1"/>
              <a:t>lyssnar</a:t>
            </a:r>
            <a:r>
              <a:rPr lang="en-US" sz="2200" dirty="0"/>
              <a:t> </a:t>
            </a:r>
            <a:r>
              <a:rPr lang="en-US" sz="2200" dirty="0" err="1"/>
              <a:t>på</a:t>
            </a:r>
            <a:r>
              <a:rPr lang="en-US" sz="2200" dirty="0"/>
              <a:t> </a:t>
            </a:r>
            <a:r>
              <a:rPr lang="en-US" sz="2200" dirty="0" err="1"/>
              <a:t>folket</a:t>
            </a:r>
            <a:r>
              <a:rPr lang="en-US" sz="2200" dirty="0"/>
              <a:t>.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4F045-A2D9-B020-B8EC-6F5C4931C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AAC76486-800F-057C-9449-65E69CC3F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>
            <a:normAutofit/>
          </a:bodyPr>
          <a:lstStyle/>
          <a:p>
            <a:r>
              <a:rPr lang="sv-SE" sz="2800" b="0" dirty="0"/>
              <a:t>A) 1968</a:t>
            </a:r>
            <a:endParaRPr lang="en-US" sz="2800" b="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76030B6-5FED-2118-BB26-5C72946D383A}"/>
              </a:ext>
            </a:extLst>
          </p:cNvPr>
          <p:cNvSpPr txBox="1"/>
          <p:nvPr/>
        </p:nvSpPr>
        <p:spPr>
          <a:xfrm>
            <a:off x="6484908" y="4491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b="0" i="0" dirty="0">
                <a:solidFill>
                  <a:srgbClr val="002D31"/>
                </a:solidFill>
                <a:effectLst/>
              </a:rPr>
              <a:t>Grafen visar hur mycket pengar riksdagspartierna </a:t>
            </a:r>
          </a:p>
          <a:p>
            <a:r>
              <a:rPr lang="sv-SE" b="0" i="0" dirty="0">
                <a:solidFill>
                  <a:srgbClr val="002D31"/>
                </a:solidFill>
                <a:effectLst/>
              </a:rPr>
              <a:t>budgeterar till svenskt bistånd (okt 2025).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632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>
            <a:extLst>
              <a:ext uri="{FF2B5EF4-FFF2-40B4-BE49-F238E27FC236}">
                <a16:creationId xmlns:a16="http://schemas.microsoft.com/office/drawing/2014/main" id="{B532C075-555A-BB20-DAAF-E0CD71CD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Räkna ihop era svar och utse en vinnare!</a:t>
            </a:r>
          </a:p>
        </p:txBody>
      </p:sp>
      <p:sp>
        <p:nvSpPr>
          <p:cNvPr id="11" name="Underrubrik 10">
            <a:extLst>
              <a:ext uri="{FF2B5EF4-FFF2-40B4-BE49-F238E27FC236}">
                <a16:creationId xmlns:a16="http://schemas.microsoft.com/office/drawing/2014/main" id="{6A098D6E-F83D-DA65-2F06-001B33113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Tack för att ni var med och tävlade!</a:t>
            </a:r>
          </a:p>
        </p:txBody>
      </p:sp>
    </p:spTree>
    <p:extLst>
      <p:ext uri="{BB962C8B-B14F-4D97-AF65-F5344CB8AC3E}">
        <p14:creationId xmlns:p14="http://schemas.microsoft.com/office/powerpoint/2010/main" val="126678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D7973B3-26AD-EC75-2D96-6ABA94E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7C09B-C876-4A4F-A17B-537A7CA5F77E}" type="datetime1">
              <a:rPr lang="en-GB" smtClean="0"/>
              <a:t>01/12/2025</a:t>
            </a:fld>
            <a:endParaRPr lang="en-GB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AA8B7CD-55E7-CD26-847D-2ABAD9E2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Change or remove on Insert tab and Button Header &amp; footer</a:t>
            </a:r>
            <a:endParaRPr lang="en-GB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AF41B75-9489-B6C7-72DF-B716EC4E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6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D2E3B755-967C-6177-448A-0F8AFD92CB9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800" dirty="0"/>
              <a:t>Vilket år bildades Diakonia?</a:t>
            </a:r>
          </a:p>
          <a:p>
            <a:pPr marL="0" indent="0">
              <a:buNone/>
            </a:pPr>
            <a:endParaRPr lang="sv-SE" sz="2800" dirty="0"/>
          </a:p>
          <a:p>
            <a:pPr marL="342900" indent="-342900">
              <a:buAutoNum type="alphaUcParenR"/>
            </a:pPr>
            <a:r>
              <a:rPr lang="sv-SE" sz="2800" dirty="0"/>
              <a:t> 1960</a:t>
            </a:r>
          </a:p>
          <a:p>
            <a:pPr marL="342900" indent="-342900">
              <a:buAutoNum type="alphaUcParenR"/>
            </a:pPr>
            <a:r>
              <a:rPr lang="sv-SE" sz="2800" dirty="0"/>
              <a:t> 1966</a:t>
            </a:r>
          </a:p>
          <a:p>
            <a:pPr marL="342900" indent="-342900">
              <a:buAutoNum type="alphaUcParenR"/>
            </a:pPr>
            <a:r>
              <a:rPr lang="sv-SE" sz="2800" dirty="0"/>
              <a:t> 1976</a:t>
            </a:r>
            <a:endParaRPr lang="en-US" sz="28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24B5C6-B6A2-92DA-A032-91B8672223D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BA17D13-07FA-917E-7C0D-DD58FBE5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1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26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Rektangel, Teckensnitt, handskrift&#10;&#10;AI-genererat innehåll kan vara felaktigt.">
            <a:extLst>
              <a:ext uri="{FF2B5EF4-FFF2-40B4-BE49-F238E27FC236}">
                <a16:creationId xmlns:a16="http://schemas.microsoft.com/office/drawing/2014/main" id="{072E8ECC-813A-FE57-2E42-EDF550390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r="21314" b="1"/>
          <a:stretch>
            <a:fillRect/>
          </a:stretch>
        </p:blipFill>
        <p:spPr>
          <a:xfrm rot="5400000">
            <a:off x="6123125" y="131900"/>
            <a:ext cx="5882999" cy="5937250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E9BE6A8-0B1C-3A6F-B6D5-7C616678A2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736A7E1-3ED1-5C05-4E86-326CB551857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7" y="2261062"/>
            <a:ext cx="5110193" cy="35444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en-US" sz="2400" dirty="0"/>
              <a:t>Ja, det </a:t>
            </a:r>
            <a:r>
              <a:rPr lang="en-US" sz="2400" dirty="0" err="1"/>
              <a:t>är</a:t>
            </a:r>
            <a:r>
              <a:rPr lang="en-US" sz="2400" dirty="0"/>
              <a:t> sant </a:t>
            </a:r>
            <a:r>
              <a:rPr lang="sv-SE" sz="2400" dirty="0"/>
              <a:t>– </a:t>
            </a:r>
            <a:r>
              <a:rPr lang="en-US" sz="2400" dirty="0"/>
              <a:t>2026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ett</a:t>
            </a:r>
            <a:r>
              <a:rPr lang="en-US" sz="2400" dirty="0"/>
              <a:t> </a:t>
            </a:r>
            <a:r>
              <a:rPr lang="en-US" sz="2400" dirty="0" err="1"/>
              <a:t>jubileumsår</a:t>
            </a:r>
            <a:r>
              <a:rPr lang="en-US" sz="2400" dirty="0"/>
              <a:t>! </a:t>
            </a:r>
          </a:p>
          <a:p>
            <a:pPr marL="0" indent="0">
              <a:buNone/>
            </a:pPr>
            <a:r>
              <a:rPr lang="en-US" sz="2400" dirty="0"/>
              <a:t>I 60 </a:t>
            </a:r>
            <a:r>
              <a:rPr lang="en-US" sz="2400" dirty="0" err="1"/>
              <a:t>år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Diakonia </a:t>
            </a:r>
            <a:r>
              <a:rPr lang="en-US" sz="2400" dirty="0" err="1"/>
              <a:t>arbetat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kyrkornas</a:t>
            </a:r>
            <a:r>
              <a:rPr lang="en-US" sz="2400" dirty="0"/>
              <a:t> </a:t>
            </a:r>
            <a:r>
              <a:rPr lang="en-US" sz="2400" dirty="0" err="1"/>
              <a:t>uppdrag</a:t>
            </a:r>
            <a:r>
              <a:rPr lang="en-US" sz="2400" dirty="0"/>
              <a:t> för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rättvis</a:t>
            </a:r>
            <a:r>
              <a:rPr lang="en-US" sz="2400" dirty="0"/>
              <a:t>, </a:t>
            </a:r>
            <a:r>
              <a:rPr lang="en-US" sz="2400" dirty="0" err="1"/>
              <a:t>jämlik</a:t>
            </a:r>
            <a:r>
              <a:rPr lang="en-US" sz="2400" dirty="0"/>
              <a:t> </a:t>
            </a:r>
            <a:r>
              <a:rPr lang="en-US" sz="2400" dirty="0" err="1"/>
              <a:t>och</a:t>
            </a:r>
            <a:r>
              <a:rPr lang="en-US" sz="2400" dirty="0"/>
              <a:t> </a:t>
            </a:r>
            <a:r>
              <a:rPr lang="en-US" sz="2400" dirty="0" err="1"/>
              <a:t>hållbar</a:t>
            </a:r>
            <a:r>
              <a:rPr lang="en-US" sz="2400" dirty="0"/>
              <a:t> </a:t>
            </a:r>
            <a:r>
              <a:rPr lang="en-US" sz="2400" dirty="0" err="1"/>
              <a:t>värld</a:t>
            </a:r>
            <a:r>
              <a:rPr lang="en-US" sz="2400" dirty="0"/>
              <a:t>.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7890646C-608E-1CBD-66FE-E41A04CA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3DBCC9F5-09DC-73F4-E7C4-218D8ED64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/>
          <a:lstStyle/>
          <a:p>
            <a:r>
              <a:rPr lang="sv-SE" sz="2800" dirty="0"/>
              <a:t>B) 1966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B8B0A72-5FF6-C56E-F695-D1F63DFA1CA4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Vad </a:t>
            </a:r>
            <a:r>
              <a:rPr lang="en-US" sz="2800" dirty="0" err="1"/>
              <a:t>hette</a:t>
            </a:r>
            <a:r>
              <a:rPr lang="en-US" sz="2800" dirty="0"/>
              <a:t> </a:t>
            </a:r>
            <a:r>
              <a:rPr lang="en-US" sz="2800" dirty="0" err="1"/>
              <a:t>organisationen</a:t>
            </a:r>
            <a:r>
              <a:rPr lang="en-US" sz="2800" dirty="0"/>
              <a:t>, </a:t>
            </a:r>
            <a:r>
              <a:rPr lang="en-US" sz="2800" dirty="0" err="1"/>
              <a:t>som</a:t>
            </a:r>
            <a:r>
              <a:rPr lang="en-US" sz="2800" dirty="0"/>
              <a:t> </a:t>
            </a:r>
            <a:r>
              <a:rPr lang="en-US" sz="2800" dirty="0" err="1"/>
              <a:t>så</a:t>
            </a:r>
            <a:r>
              <a:rPr lang="en-US" sz="2800" dirty="0"/>
              <a:t> </a:t>
            </a:r>
            <a:r>
              <a:rPr lang="en-US" sz="2800" dirty="0" err="1"/>
              <a:t>småningom</a:t>
            </a:r>
            <a:r>
              <a:rPr lang="en-US" sz="2800" dirty="0"/>
              <a:t> </a:t>
            </a:r>
            <a:r>
              <a:rPr lang="en-US" sz="2800" dirty="0" err="1"/>
              <a:t>blev</a:t>
            </a:r>
            <a:r>
              <a:rPr lang="en-US" sz="2800" dirty="0"/>
              <a:t> Diakonia, </a:t>
            </a:r>
            <a:r>
              <a:rPr lang="en-US" sz="2800" dirty="0" err="1"/>
              <a:t>från</a:t>
            </a:r>
            <a:r>
              <a:rPr lang="en-US" sz="2800" dirty="0"/>
              <a:t> </a:t>
            </a:r>
            <a:r>
              <a:rPr lang="en-US" sz="2800" dirty="0" err="1"/>
              <a:t>början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</a:t>
            </a:r>
            <a:r>
              <a:rPr lang="en-US" sz="2800" dirty="0" err="1"/>
              <a:t>Frikyrkan</a:t>
            </a:r>
            <a:r>
              <a:rPr lang="en-US" sz="2800" dirty="0"/>
              <a:t> </a:t>
            </a:r>
            <a:r>
              <a:rPr lang="en-US" sz="2800" dirty="0" err="1"/>
              <a:t>hjälper</a:t>
            </a: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</a:t>
            </a:r>
            <a:r>
              <a:rPr lang="en-US" sz="2800" dirty="0" err="1"/>
              <a:t>Bröd</a:t>
            </a:r>
            <a:r>
              <a:rPr lang="en-US" sz="2800" dirty="0"/>
              <a:t> till </a:t>
            </a:r>
            <a:r>
              <a:rPr lang="en-US" sz="2800" dirty="0" err="1"/>
              <a:t>bröder</a:t>
            </a: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Ge för </a:t>
            </a:r>
            <a:r>
              <a:rPr lang="en-US" sz="2800" dirty="0" err="1"/>
              <a:t>livet</a:t>
            </a:r>
            <a:endParaRPr lang="en-US" sz="28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31C870-AF94-7B6F-ED5B-4897AC33D8A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4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3791C9A5-1101-500C-4B5B-38EE8248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2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248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bok, grönsak, ört&#10;&#10;AI-genererat innehåll kan vara felaktigt.">
            <a:extLst>
              <a:ext uri="{FF2B5EF4-FFF2-40B4-BE49-F238E27FC236}">
                <a16:creationId xmlns:a16="http://schemas.microsoft.com/office/drawing/2014/main" id="{1E0B6D70-7599-D3C4-820A-BD6C71E39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3659"/>
          <a:stretch>
            <a:fillRect/>
          </a:stretch>
        </p:blipFill>
        <p:spPr>
          <a:xfrm rot="5400000">
            <a:off x="6699627" y="723654"/>
            <a:ext cx="5882069" cy="4770481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53295E7-86DD-51AB-D974-9F3F488C907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2A16464-E5E9-C32F-6345-FF86A793A1A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8" y="2261062"/>
            <a:ext cx="5110192" cy="35444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400" dirty="0"/>
              <a:t>Inom ramen för Sveriges Frikyrkosamråd formades det gemensamma initiativet vid namnet </a:t>
            </a:r>
            <a:r>
              <a:rPr lang="sv-SE" sz="2400" i="1" dirty="0"/>
              <a:t>Frikyrkan hjälper</a:t>
            </a:r>
            <a:r>
              <a:rPr lang="sv-SE" sz="2400" dirty="0"/>
              <a:t>. 1984 fick organisationen namnet Diakonia. </a:t>
            </a:r>
            <a:endParaRPr lang="en-US" sz="2400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8CC40A65-C6AD-0552-9F23-2B807DD52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9D1148FE-A626-7C39-2850-B60C6251A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/>
          <a:lstStyle/>
          <a:p>
            <a:r>
              <a:rPr lang="sv-SE" sz="2800" dirty="0"/>
              <a:t>A) Frikyrkan hjälper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6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37CBB380-B53F-0F66-AEEE-AF4DE6D665A9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/>
              <a:t>Ett</a:t>
            </a:r>
            <a:r>
              <a:rPr lang="en-US" sz="2800" dirty="0"/>
              <a:t> av Diakonias </a:t>
            </a:r>
            <a:r>
              <a:rPr lang="en-US" sz="2800" dirty="0" err="1"/>
              <a:t>huvudområden</a:t>
            </a:r>
            <a:r>
              <a:rPr lang="en-US" sz="2800" dirty="0"/>
              <a:t> </a:t>
            </a:r>
            <a:r>
              <a:rPr lang="en-US" sz="2800" dirty="0" err="1"/>
              <a:t>är</a:t>
            </a:r>
            <a:r>
              <a:rPr lang="en-US" sz="2800" dirty="0"/>
              <a:t> </a:t>
            </a:r>
            <a:r>
              <a:rPr lang="en-US" sz="2800" dirty="0" err="1"/>
              <a:t>demokrati</a:t>
            </a:r>
            <a:r>
              <a:rPr lang="en-US" sz="2800" dirty="0"/>
              <a:t>. Hur </a:t>
            </a:r>
            <a:r>
              <a:rPr lang="en-US" sz="2800" dirty="0" err="1"/>
              <a:t>många</a:t>
            </a:r>
            <a:r>
              <a:rPr lang="en-US" sz="2800" dirty="0"/>
              <a:t> </a:t>
            </a:r>
            <a:r>
              <a:rPr lang="en-US" sz="2800" dirty="0" err="1"/>
              <a:t>procent</a:t>
            </a:r>
            <a:r>
              <a:rPr lang="en-US" sz="2800" dirty="0"/>
              <a:t> av </a:t>
            </a:r>
            <a:r>
              <a:rPr lang="en-US" sz="2800" dirty="0" err="1"/>
              <a:t>världens</a:t>
            </a:r>
            <a:r>
              <a:rPr lang="en-US" sz="2800" dirty="0"/>
              <a:t> </a:t>
            </a:r>
            <a:r>
              <a:rPr lang="en-US" sz="2800" dirty="0" err="1"/>
              <a:t>befolkning</a:t>
            </a:r>
            <a:r>
              <a:rPr lang="en-US" sz="2800" dirty="0"/>
              <a:t> lever </a:t>
            </a:r>
            <a:r>
              <a:rPr lang="en-US" sz="2800" b="1" u="sng" dirty="0" err="1"/>
              <a:t>inte</a:t>
            </a:r>
            <a:r>
              <a:rPr lang="en-US" sz="2800" dirty="0"/>
              <a:t> i </a:t>
            </a:r>
            <a:r>
              <a:rPr lang="en-US" sz="2800" dirty="0" err="1"/>
              <a:t>demokratier</a:t>
            </a:r>
            <a:r>
              <a:rPr lang="en-US" sz="2800" dirty="0"/>
              <a:t>?</a:t>
            </a:r>
          </a:p>
          <a:p>
            <a:pPr marL="0" indent="0">
              <a:buNone/>
            </a:pP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60%</a:t>
            </a:r>
          </a:p>
          <a:p>
            <a:pPr marL="342900" indent="-342900">
              <a:buAutoNum type="alphaUcParenR"/>
            </a:pPr>
            <a:r>
              <a:rPr lang="en-US" sz="2800" dirty="0"/>
              <a:t> 15%</a:t>
            </a:r>
          </a:p>
          <a:p>
            <a:pPr marL="342900" indent="-342900">
              <a:buAutoNum type="alphaUcParenR"/>
            </a:pPr>
            <a:r>
              <a:rPr lang="en-US" sz="2800" dirty="0"/>
              <a:t> 72%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E870E6C-E52B-3182-6CE5-9CBF817D18C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DD1C6E5-1C4B-815F-4B8A-E198AB13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3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470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0F167574-0A9E-FA68-2C2A-10C51A830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26" y="169658"/>
            <a:ext cx="5338821" cy="5882999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970AC8D-E353-70E3-C783-37A62C91D18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EE0B182F-3A0D-7314-CDFD-CF1DAF7DB41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8" y="2261062"/>
            <a:ext cx="5110192" cy="35444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Det är den högsta siffran sen 1978. Men bistånd kan motverka utvecklingen. Ett exempel är Guatemala där stödet till civilsamhället inför valet 2023 gjorde att folket mobiliserades för frihet. Många i Guatemala vittnade efter det framgångs-rika valet om hur viktig roll Sveriges bistånd hade i kampen för demokrati. </a:t>
            </a:r>
            <a:endParaRPr lang="en-US" sz="2400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6154EB12-94ED-3449-B01A-27C8E0AC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2273424F-E384-CBA3-B5E8-BEB945B3D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>
            <a:normAutofit/>
          </a:bodyPr>
          <a:lstStyle/>
          <a:p>
            <a:r>
              <a:rPr lang="sv-SE" sz="2800" dirty="0"/>
              <a:t>C) 72%</a:t>
            </a:r>
          </a:p>
          <a:p>
            <a:endParaRPr lang="en-US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DC097CA-D470-E3D1-7D63-30C28C8AE8BA}"/>
              </a:ext>
            </a:extLst>
          </p:cNvPr>
          <p:cNvSpPr txBox="1"/>
          <p:nvPr/>
        </p:nvSpPr>
        <p:spPr>
          <a:xfrm>
            <a:off x="6692173" y="5574655"/>
            <a:ext cx="416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>
                <a:solidFill>
                  <a:schemeClr val="bg1"/>
                </a:solidFill>
              </a:rPr>
              <a:t>Bild från demonstrationer i Guatemala</a:t>
            </a:r>
            <a:endParaRPr lang="sv-SE" sz="12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r>
              <a:rPr lang="sv-SE" sz="1200" dirty="0">
                <a:solidFill>
                  <a:schemeClr val="bg1"/>
                </a:solidFill>
              </a:rPr>
              <a:t>Foto: Lucía </a:t>
            </a:r>
            <a:r>
              <a:rPr lang="sv-SE" sz="1200" dirty="0" err="1">
                <a:solidFill>
                  <a:schemeClr val="bg1"/>
                </a:solidFill>
              </a:rPr>
              <a:t>Reinoso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3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449CA-53C9-E64B-62C3-0C782A48C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5B186F4-6989-B9BB-FCBB-4249420DD5C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/>
              <a:t>Ett</a:t>
            </a:r>
            <a:r>
              <a:rPr lang="en-US" sz="2800" dirty="0"/>
              <a:t> av </a:t>
            </a:r>
            <a:r>
              <a:rPr lang="en-US" sz="2800" dirty="0" err="1"/>
              <a:t>biståndets</a:t>
            </a:r>
            <a:r>
              <a:rPr lang="en-US" sz="2800" dirty="0"/>
              <a:t> </a:t>
            </a:r>
            <a:r>
              <a:rPr lang="en-US" sz="2800" dirty="0" err="1"/>
              <a:t>mål</a:t>
            </a:r>
            <a:r>
              <a:rPr lang="en-US" sz="2800" dirty="0"/>
              <a:t> </a:t>
            </a:r>
            <a:r>
              <a:rPr lang="en-US" sz="2800" dirty="0" err="1"/>
              <a:t>är</a:t>
            </a:r>
            <a:r>
              <a:rPr lang="en-US" sz="2800" dirty="0"/>
              <a:t> </a:t>
            </a:r>
            <a:r>
              <a:rPr lang="en-US" sz="2800" dirty="0" err="1"/>
              <a:t>att</a:t>
            </a:r>
            <a:r>
              <a:rPr lang="en-US" sz="2800" dirty="0"/>
              <a:t> </a:t>
            </a:r>
            <a:r>
              <a:rPr lang="en-US" sz="2800" dirty="0" err="1"/>
              <a:t>hjälpa</a:t>
            </a:r>
            <a:r>
              <a:rPr lang="en-US" sz="2800" dirty="0"/>
              <a:t> </a:t>
            </a:r>
            <a:r>
              <a:rPr lang="en-US" sz="2800" dirty="0" err="1"/>
              <a:t>människor</a:t>
            </a:r>
            <a:r>
              <a:rPr lang="en-US" sz="2800" dirty="0"/>
              <a:t> </a:t>
            </a:r>
            <a:r>
              <a:rPr lang="en-US" sz="2800" dirty="0" err="1"/>
              <a:t>som</a:t>
            </a:r>
            <a:r>
              <a:rPr lang="en-US" sz="2800" dirty="0"/>
              <a:t> lever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fattigdom</a:t>
            </a:r>
            <a:r>
              <a:rPr lang="en-US" sz="2800" dirty="0"/>
              <a:t> </a:t>
            </a:r>
            <a:r>
              <a:rPr lang="en-US" sz="2800" dirty="0" err="1"/>
              <a:t>och</a:t>
            </a:r>
            <a:r>
              <a:rPr lang="en-US" sz="2800" dirty="0"/>
              <a:t> </a:t>
            </a:r>
            <a:r>
              <a:rPr lang="en-US" sz="2800" dirty="0" err="1"/>
              <a:t>förtryck</a:t>
            </a:r>
            <a:r>
              <a:rPr lang="en-US" sz="2800" dirty="0"/>
              <a:t>. </a:t>
            </a:r>
            <a:r>
              <a:rPr lang="en-US" sz="2800" dirty="0" err="1"/>
              <a:t>Ungefär</a:t>
            </a:r>
            <a:r>
              <a:rPr lang="en-US" sz="2800" dirty="0"/>
              <a:t> </a:t>
            </a:r>
            <a:r>
              <a:rPr lang="en-US" sz="2800" dirty="0" err="1"/>
              <a:t>hur</a:t>
            </a:r>
            <a:r>
              <a:rPr lang="en-US" sz="2800" dirty="0"/>
              <a:t> </a:t>
            </a:r>
            <a:r>
              <a:rPr lang="en-US" sz="2800" dirty="0" err="1"/>
              <a:t>många</a:t>
            </a:r>
            <a:r>
              <a:rPr lang="en-US" sz="2800" dirty="0"/>
              <a:t> </a:t>
            </a:r>
            <a:r>
              <a:rPr lang="en-US" sz="2800" dirty="0" err="1"/>
              <a:t>människor</a:t>
            </a:r>
            <a:r>
              <a:rPr lang="en-US" sz="2800" dirty="0"/>
              <a:t> lever </a:t>
            </a:r>
            <a:r>
              <a:rPr lang="en-US" sz="2800" dirty="0" err="1"/>
              <a:t>idag</a:t>
            </a:r>
            <a:r>
              <a:rPr lang="en-US" sz="2800" dirty="0"/>
              <a:t> i </a:t>
            </a:r>
            <a:r>
              <a:rPr lang="en-US" sz="2800" dirty="0" err="1"/>
              <a:t>extrem</a:t>
            </a:r>
            <a:r>
              <a:rPr lang="en-US" sz="2800" dirty="0"/>
              <a:t> </a:t>
            </a:r>
            <a:r>
              <a:rPr lang="en-US" sz="2800" dirty="0" err="1"/>
              <a:t>fattigdom</a:t>
            </a:r>
            <a:r>
              <a:rPr lang="en-US" sz="2800" dirty="0"/>
              <a:t>?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700 </a:t>
            </a:r>
            <a:r>
              <a:rPr lang="en-US" sz="2800" dirty="0" err="1"/>
              <a:t>miljoner</a:t>
            </a: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200 </a:t>
            </a:r>
            <a:r>
              <a:rPr lang="en-US" sz="2800" dirty="0" err="1"/>
              <a:t>miljoner</a:t>
            </a:r>
            <a:endParaRPr lang="en-US" sz="2800" dirty="0"/>
          </a:p>
          <a:p>
            <a:pPr marL="342900" indent="-342900">
              <a:buAutoNum type="alphaUcParenR"/>
            </a:pPr>
            <a:r>
              <a:rPr lang="en-US" sz="2800" dirty="0"/>
              <a:t> 500 </a:t>
            </a:r>
            <a:r>
              <a:rPr lang="en-US" sz="2800" dirty="0" err="1"/>
              <a:t>miljoner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21DB3C7-A812-B34A-114D-A53A4C714C6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7846C0-AE1C-49AC-A434-8D9444E26DC2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724D720E-B6EF-F857-BF2F-850CBB81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b="0" dirty="0">
                <a:latin typeface="+mj-lt"/>
              </a:rPr>
              <a:t>FRÅGA 4</a:t>
            </a:r>
            <a:endParaRPr lang="en-US" sz="40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6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E38C9-1645-40CD-0C25-41EFF49F5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utomhus, moln, himmel, landskap&#10;&#10;AI-genererat innehåll kan vara felaktigt.">
            <a:extLst>
              <a:ext uri="{FF2B5EF4-FFF2-40B4-BE49-F238E27FC236}">
                <a16:creationId xmlns:a16="http://schemas.microsoft.com/office/drawing/2014/main" id="{08931AE8-9826-902A-7B91-AA544CFB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15448" b="1"/>
          <a:stretch>
            <a:fillRect/>
          </a:stretch>
        </p:blipFill>
        <p:spPr>
          <a:xfrm>
            <a:off x="6096000" y="159026"/>
            <a:ext cx="5937250" cy="5882999"/>
          </a:xfrm>
          <a:prstGeom prst="rect">
            <a:avLst/>
          </a:prstGeom>
          <a:noFill/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6287E39-ADF2-9FED-3A99-EE5BA888C1C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707093" y="6308725"/>
            <a:ext cx="777815" cy="32385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17846C0-AE1C-49AC-A434-8D9444E26DC2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762664D-2DF1-2547-F0FC-1FF74CBF505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96147" y="2261062"/>
            <a:ext cx="5110193" cy="35444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Det </a:t>
            </a:r>
            <a:r>
              <a:rPr lang="en-US" sz="2400" dirty="0" err="1"/>
              <a:t>är</a:t>
            </a:r>
            <a:r>
              <a:rPr lang="en-US" sz="2400" dirty="0"/>
              <a:t> </a:t>
            </a:r>
            <a:r>
              <a:rPr lang="en-US" sz="2400" dirty="0" err="1"/>
              <a:t>drygt</a:t>
            </a:r>
            <a:r>
              <a:rPr lang="en-US" sz="2400" dirty="0"/>
              <a:t> 9 % av </a:t>
            </a:r>
            <a:r>
              <a:rPr lang="en-US" sz="2400" dirty="0" err="1"/>
              <a:t>världens</a:t>
            </a:r>
            <a:r>
              <a:rPr lang="en-US" sz="2400" dirty="0"/>
              <a:t> </a:t>
            </a:r>
            <a:r>
              <a:rPr lang="en-US" sz="2400" dirty="0" err="1"/>
              <a:t>befolkning</a:t>
            </a:r>
            <a:r>
              <a:rPr lang="en-US" sz="2400" dirty="0"/>
              <a:t>. </a:t>
            </a:r>
            <a:r>
              <a:rPr lang="en-US" sz="2400" dirty="0" err="1"/>
              <a:t>Ungefär</a:t>
            </a:r>
            <a:r>
              <a:rPr lang="en-US" sz="2400" dirty="0"/>
              <a:t> </a:t>
            </a:r>
            <a:r>
              <a:rPr lang="en-US" sz="2400" dirty="0" err="1"/>
              <a:t>hälften</a:t>
            </a:r>
            <a:r>
              <a:rPr lang="en-US" sz="2400" dirty="0"/>
              <a:t> </a:t>
            </a:r>
            <a:r>
              <a:rPr lang="en-US" sz="2400" dirty="0" err="1"/>
              <a:t>är</a:t>
            </a:r>
            <a:r>
              <a:rPr lang="en-US" sz="2400" dirty="0"/>
              <a:t> barn och </a:t>
            </a:r>
            <a:r>
              <a:rPr lang="en-US" sz="2400" dirty="0" err="1"/>
              <a:t>unga</a:t>
            </a:r>
            <a:r>
              <a:rPr lang="en-US" sz="2400" dirty="0"/>
              <a:t> under 18 </a:t>
            </a:r>
            <a:r>
              <a:rPr lang="en-US" sz="2400" dirty="0" err="1"/>
              <a:t>år</a:t>
            </a:r>
            <a:r>
              <a:rPr lang="en-US" sz="2400" dirty="0"/>
              <a:t>. 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7AACDBF9-CA00-061E-15EC-DF6D8BECB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0" y="365125"/>
            <a:ext cx="5110193" cy="1335088"/>
          </a:xfrm>
        </p:spPr>
        <p:txBody>
          <a:bodyPr anchor="ctr">
            <a:normAutofit/>
          </a:bodyPr>
          <a:lstStyle/>
          <a:p>
            <a:r>
              <a:rPr lang="sv-SE" sz="4000" b="0" dirty="0">
                <a:latin typeface="+mj-lt"/>
              </a:rPr>
              <a:t>SVAR</a:t>
            </a:r>
            <a:endParaRPr lang="en-US" sz="4000" b="0" dirty="0">
              <a:latin typeface="+mj-lt"/>
            </a:endParaRPr>
          </a:p>
        </p:txBody>
      </p:sp>
      <p:sp>
        <p:nvSpPr>
          <p:cNvPr id="13" name="Subtitle 7">
            <a:extLst>
              <a:ext uri="{FF2B5EF4-FFF2-40B4-BE49-F238E27FC236}">
                <a16:creationId xmlns:a16="http://schemas.microsoft.com/office/drawing/2014/main" id="{ED7E8E28-D89E-7B57-0A2F-08C59FAA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900" y="1757824"/>
            <a:ext cx="5110193" cy="445625"/>
          </a:xfrm>
        </p:spPr>
        <p:txBody>
          <a:bodyPr>
            <a:normAutofit/>
          </a:bodyPr>
          <a:lstStyle/>
          <a:p>
            <a:r>
              <a:rPr lang="en-US" sz="2800" b="0" dirty="0"/>
              <a:t>A) </a:t>
            </a:r>
            <a:r>
              <a:rPr lang="en-US" sz="2800" b="0" dirty="0" err="1"/>
              <a:t>Omkring</a:t>
            </a:r>
            <a:r>
              <a:rPr lang="en-US" sz="2800" b="0" dirty="0"/>
              <a:t> 700 </a:t>
            </a:r>
            <a:r>
              <a:rPr lang="en-US" sz="2800" b="0" dirty="0" err="1"/>
              <a:t>miljoner</a:t>
            </a:r>
            <a:r>
              <a:rPr lang="en-US" sz="2800" b="0" dirty="0"/>
              <a:t>.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11CBBA5D-5472-E1AF-348C-B8F1DBF5E522}"/>
              </a:ext>
            </a:extLst>
          </p:cNvPr>
          <p:cNvSpPr txBox="1"/>
          <p:nvPr/>
        </p:nvSpPr>
        <p:spPr>
          <a:xfrm>
            <a:off x="6095247" y="5482878"/>
            <a:ext cx="416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200" dirty="0">
                <a:solidFill>
                  <a:schemeClr val="bg1"/>
                </a:solidFill>
              </a:rPr>
              <a:t>Bild från </a:t>
            </a:r>
            <a:r>
              <a:rPr lang="sv-SE" sz="1200" dirty="0" err="1">
                <a:solidFill>
                  <a:schemeClr val="bg1"/>
                </a:solidFill>
              </a:rPr>
              <a:t>Baringo</a:t>
            </a:r>
            <a:r>
              <a:rPr lang="sv-SE" sz="1200" dirty="0">
                <a:solidFill>
                  <a:schemeClr val="bg1"/>
                </a:solidFill>
              </a:rPr>
              <a:t>, Kenya</a:t>
            </a:r>
          </a:p>
          <a:p>
            <a:r>
              <a:rPr lang="sv-SE" sz="1200" dirty="0">
                <a:solidFill>
                  <a:schemeClr val="bg1"/>
                </a:solidFill>
              </a:rPr>
              <a:t>Foto: </a:t>
            </a:r>
            <a:r>
              <a:rPr lang="sv-SE" sz="1200" dirty="0" err="1">
                <a:solidFill>
                  <a:schemeClr val="bg1"/>
                </a:solidFill>
              </a:rPr>
              <a:t>Sima</a:t>
            </a:r>
            <a:r>
              <a:rPr lang="sv-SE" sz="1200" dirty="0">
                <a:solidFill>
                  <a:schemeClr val="bg1"/>
                </a:solidFill>
              </a:rPr>
              <a:t> </a:t>
            </a:r>
            <a:r>
              <a:rPr lang="sv-SE" sz="1200" dirty="0" err="1">
                <a:solidFill>
                  <a:schemeClr val="bg1"/>
                </a:solidFill>
              </a:rPr>
              <a:t>Diab</a:t>
            </a:r>
            <a:endParaRPr lang="sv-S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578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_ACTA" val="ActAlliance_EN"/>
</p:tagLst>
</file>

<file path=ppt/theme/theme1.xml><?xml version="1.0" encoding="utf-8"?>
<a:theme xmlns:a="http://schemas.openxmlformats.org/drawingml/2006/main" name="Diakonia Arial Black">
  <a:themeElements>
    <a:clrScheme name="Diakonia">
      <a:dk1>
        <a:srgbClr val="002D31"/>
      </a:dk1>
      <a:lt1>
        <a:sysClr val="window" lastClr="FFFFFF"/>
      </a:lt1>
      <a:dk2>
        <a:srgbClr val="5A268E"/>
      </a:dk2>
      <a:lt2>
        <a:srgbClr val="D8EEE6"/>
      </a:lt2>
      <a:accent1>
        <a:srgbClr val="00DE7E"/>
      </a:accent1>
      <a:accent2>
        <a:srgbClr val="0A22B4"/>
      </a:accent2>
      <a:accent3>
        <a:srgbClr val="FE4D5B"/>
      </a:accent3>
      <a:accent4>
        <a:srgbClr val="FFDA5C"/>
      </a:accent4>
      <a:accent5>
        <a:srgbClr val="BDEDF2"/>
      </a:accent5>
      <a:accent6>
        <a:srgbClr val="FFEEEA"/>
      </a:accent6>
      <a:hlink>
        <a:srgbClr val="0563C1"/>
      </a:hlink>
      <a:folHlink>
        <a:srgbClr val="954F72"/>
      </a:folHlink>
    </a:clrScheme>
    <a:fontScheme name="Diakonia 2021">
      <a:majorFont>
        <a:latin typeface="Impac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accent2"/>
            </a:solidFill>
          </a:defRPr>
        </a:defPPr>
      </a:lstStyle>
    </a:txDef>
  </a:objectDefaults>
  <a:extraClrSchemeLst/>
  <a:custClrLst>
    <a:custClr name="Diakonia 50 Green">
      <a:srgbClr val="7FEEBE"/>
    </a:custClr>
    <a:custClr name="Diakonia 50 Purple">
      <a:srgbClr val="8490D9"/>
    </a:custClr>
    <a:custClr name="Diakonia 50 Red">
      <a:srgbClr val="AC92C6"/>
    </a:custClr>
    <a:custClr name="Diakonia 50 Red">
      <a:srgbClr val="FEA6AD"/>
    </a:custClr>
    <a:custClr name="Diakonia 50 Yellow">
      <a:srgbClr val="FFECAD"/>
    </a:custClr>
    <a:custClr name="Diakonia 50 Black">
      <a:srgbClr val="7F9698"/>
    </a:custClr>
    <a:custClr name="Diakonia 50 Light Green">
      <a:srgbClr val="EBF6F2"/>
    </a:custClr>
    <a:custClr name="Diakonia 50 Light Blue">
      <a:srgbClr val="DEF6F8"/>
    </a:custClr>
    <a:custClr name="Diakonia 50 Light Pink">
      <a:srgbClr val="FFF6F4"/>
    </a:custClr>
    <a:custClr>
      <a:srgbClr val="FFFFFF"/>
    </a:custClr>
  </a:custClrLst>
  <a:extLst>
    <a:ext uri="{05A4C25C-085E-4340-85A3-A5531E510DB2}">
      <thm15:themeFamily xmlns:thm15="http://schemas.microsoft.com/office/thememl/2012/main" name="PPT_template_16x9" id="{E39636C6-B046-4147-A9EC-77C7C723EE66}" vid="{194ADBF1-4786-420C-A10E-DDDDCD84A0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53c6944-8006-459b-8ddc-f85594b579ca">
      <Terms xmlns="http://schemas.microsoft.com/office/infopath/2007/PartnerControls"/>
    </lcf76f155ced4ddcb4097134ff3c332f>
    <TaxCatchAll xmlns="cdffed6e-5aa3-4c8b-a5e3-9117cb7a4e02" xsi:nil="true"/>
    <SharedWithUsers xmlns="cdffed6e-5aa3-4c8b-a5e3-9117cb7a4e02">
      <UserInfo>
        <DisplayName>Marie Lackenbauer</DisplayName>
        <AccountId>564</AccountId>
        <AccountType/>
      </UserInfo>
      <UserInfo>
        <DisplayName>Mattias Brunander</DisplayName>
        <AccountId>17</AccountId>
        <AccountType/>
      </UserInfo>
    </SharedWithUsers>
    <PrecioICPWorkspaceName xmlns="153c6944-8006-459b-8ddc-f85594b579ca" xsi:nil="true"/>
    <PrecioIsSteeringDocument xmlns="153c6944-8006-459b-8ddc-f85594b579ca" xsi:nil="true"/>
    <PrecioICPFavourite xmlns="153c6944-8006-459b-8ddc-f85594b579ca">
      <UserInfo>
        <DisplayName/>
        <AccountId xsi:nil="true"/>
        <AccountType/>
      </UserInfo>
    </PrecioICPFavourite>
    <PrecioICPKeyDocument xmlns="153c6944-8006-459b-8ddc-f85594b579ca" xsi:nil="true"/>
    <f5a37d1e2d264415b5072273e655de25 xmlns="cdffed6e-5aa3-4c8b-a5e3-9117cb7a4e02">
      <Terms xmlns="http://schemas.microsoft.com/office/infopath/2007/PartnerControls"/>
    </f5a37d1e2d264415b5072273e655de25>
    <b2c58d4d7d2341f58ce640207b993aea xmlns="cdffed6e-5aa3-4c8b-a5e3-9117cb7a4e02">
      <Terms xmlns="http://schemas.microsoft.com/office/infopath/2007/PartnerControls"/>
    </b2c58d4d7d2341f58ce640207b993aea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kspace document" ma:contentTypeID="0x010100CF867D9EEA6C42459EE2B857BBD4203100B833FC68A5E861458F37DCC0259E840D" ma:contentTypeVersion="25" ma:contentTypeDescription="Skapa ett nytt dokument." ma:contentTypeScope="" ma:versionID="4bbc95437ddc61c21dc96ee14c392957">
  <xsd:schema xmlns:xsd="http://www.w3.org/2001/XMLSchema" xmlns:xs="http://www.w3.org/2001/XMLSchema" xmlns:p="http://schemas.microsoft.com/office/2006/metadata/properties" xmlns:ns2="153c6944-8006-459b-8ddc-f85594b579ca" xmlns:ns3="cdffed6e-5aa3-4c8b-a5e3-9117cb7a4e02" targetNamespace="http://schemas.microsoft.com/office/2006/metadata/properties" ma:root="true" ma:fieldsID="22f714ce174476566a8422ee3f6be3a2" ns2:_="" ns3:_="">
    <xsd:import namespace="153c6944-8006-459b-8ddc-f85594b579ca"/>
    <xsd:import namespace="cdffed6e-5aa3-4c8b-a5e3-9117cb7a4e02"/>
    <xsd:element name="properties">
      <xsd:complexType>
        <xsd:sequence>
          <xsd:element name="documentManagement">
            <xsd:complexType>
              <xsd:all>
                <xsd:element ref="ns2:PrecioICPWorkspaceName" minOccurs="0"/>
                <xsd:element ref="ns2:PrecioICPFavourite" minOccurs="0"/>
                <xsd:element ref="ns2:PrecioICPKeyDocument" minOccurs="0"/>
                <xsd:element ref="ns3:f5a37d1e2d264415b5072273e655de25" minOccurs="0"/>
                <xsd:element ref="ns3:TaxCatchAll" minOccurs="0"/>
                <xsd:element ref="ns3:TaxCatchAllLabel" minOccurs="0"/>
                <xsd:element ref="ns3:b2c58d4d7d2341f58ce640207b993aea" minOccurs="0"/>
                <xsd:element ref="ns2:PrecioIsSteeringDocument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c6944-8006-459b-8ddc-f85594b579ca" elementFormDefault="qualified">
    <xsd:import namespace="http://schemas.microsoft.com/office/2006/documentManagement/types"/>
    <xsd:import namespace="http://schemas.microsoft.com/office/infopath/2007/PartnerControls"/>
    <xsd:element name="PrecioICPWorkspaceName" ma:index="8" nillable="true" ma:displayName="Workspace name" ma:hidden="true" ma:internalName="PrecioICPWorkspaceName" ma:readOnly="false">
      <xsd:simpleType>
        <xsd:restriction base="dms:Text"/>
      </xsd:simpleType>
    </xsd:element>
    <xsd:element name="PrecioICPFavourite" ma:index="9" nillable="true" ma:displayName="Fav" ma:hidden="true" ma:list="UserInfo" ma:SearchPeopleOnly="false" ma:internalName="PrecioICPFavourite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ecioICPKeyDocument" ma:index="10" nillable="true" ma:displayName="Key Document" ma:internalName="PrecioICPKeyDocument" ma:readOnly="false">
      <xsd:simpleType>
        <xsd:restriction base="dms:Boolean"/>
      </xsd:simpleType>
    </xsd:element>
    <xsd:element name="PrecioIsSteeringDocument" ma:index="17" nillable="true" ma:displayName="Steering document" ma:hidden="true" ma:internalName="PrecioIsSteeringDocument" ma:readOnly="false">
      <xsd:simpleType>
        <xsd:restriction base="dms:Boolean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3d2903d9-d6de-4baf-87e8-7630c1c51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fed6e-5aa3-4c8b-a5e3-9117cb7a4e02" elementFormDefault="qualified">
    <xsd:import namespace="http://schemas.microsoft.com/office/2006/documentManagement/types"/>
    <xsd:import namespace="http://schemas.microsoft.com/office/infopath/2007/PartnerControls"/>
    <xsd:element name="f5a37d1e2d264415b5072273e655de25" ma:index="11" nillable="true" ma:taxonomy="true" ma:internalName="f5a37d1e2d264415b5072273e655de25" ma:taxonomyFieldName="PrecioICPDocumentType" ma:displayName="Document type" ma:readOnly="false" ma:fieldId="{f5a37d1e-2d26-4415-b507-2273e655de25}" ma:taxonomyMulti="true" ma:sspId="3d2903d9-d6de-4baf-87e8-7630c1c51b3e" ma:termSetId="1f9bfa93-b3e1-41ab-878b-2f3924745bd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f6087e6f-d696-4d46-b332-02daa1f7fb30}" ma:internalName="TaxCatchAll" ma:showField="CatchAllData" ma:web="cdffed6e-5aa3-4c8b-a5e3-9117cb7a4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f6087e6f-d696-4d46-b332-02daa1f7fb30}" ma:internalName="TaxCatchAllLabel" ma:readOnly="true" ma:showField="CatchAllDataLabel" ma:web="cdffed6e-5aa3-4c8b-a5e3-9117cb7a4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2c58d4d7d2341f58ce640207b993aea" ma:index="15" nillable="true" ma:taxonomy="true" ma:internalName="b2c58d4d7d2341f58ce640207b993aea" ma:taxonomyFieldName="PrecioICPKeywords" ma:displayName="Keywords" ma:readOnly="false" ma:fieldId="{b2c58d4d-7d23-41f5-8ce6-40207b993aea}" ma:taxonomyMulti="true" ma:sspId="3d2903d9-d6de-4baf-87e8-7630c1c51b3e" ma:termSetId="af39cd6c-717e-4493-828c-33a6a1bab6c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19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C0F349-D87C-4631-BB5B-82A4CEFAF2B0}">
  <ds:schemaRefs>
    <ds:schemaRef ds:uri="http://schemas.microsoft.com/office/2006/metadata/properties"/>
    <ds:schemaRef ds:uri="http://schemas.microsoft.com/office/infopath/2007/PartnerControls"/>
    <ds:schemaRef ds:uri="af53970d-0f24-4c47-9916-92cd4a6ff12a"/>
    <ds:schemaRef ds:uri="6ec0bafc-af1f-4249-9a99-7470f5cdff25"/>
    <ds:schemaRef ds:uri="153c6944-8006-459b-8ddc-f85594b579ca"/>
    <ds:schemaRef ds:uri="cdffed6e-5aa3-4c8b-a5e3-9117cb7a4e02"/>
  </ds:schemaRefs>
</ds:datastoreItem>
</file>

<file path=customXml/itemProps2.xml><?xml version="1.0" encoding="utf-8"?>
<ds:datastoreItem xmlns:ds="http://schemas.openxmlformats.org/officeDocument/2006/customXml" ds:itemID="{6371CEB1-8C02-4799-9896-E4E87E7412D8}"/>
</file>

<file path=customXml/itemProps3.xml><?xml version="1.0" encoding="utf-8"?>
<ds:datastoreItem xmlns:ds="http://schemas.openxmlformats.org/officeDocument/2006/customXml" ds:itemID="{5B1D6B51-F14C-4AB6-BEF4-39790D1F40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PPT_template_16x9</Template>
  <TotalTime>249</TotalTime>
  <Words>748</Words>
  <Application>Microsoft Office PowerPoint</Application>
  <PresentationFormat>Bredbild</PresentationFormat>
  <Paragraphs>114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2" baseType="lpstr">
      <vt:lpstr>Arial</vt:lpstr>
      <vt:lpstr>Calibri</vt:lpstr>
      <vt:lpstr>Diakonia Arial Black</vt:lpstr>
      <vt:lpstr>Quiz om världen</vt:lpstr>
      <vt:lpstr>FRÅGA 1</vt:lpstr>
      <vt:lpstr>SVAR</vt:lpstr>
      <vt:lpstr>FRÅGA 2</vt:lpstr>
      <vt:lpstr>SVAR</vt:lpstr>
      <vt:lpstr>FRÅGA 3</vt:lpstr>
      <vt:lpstr>SVAR</vt:lpstr>
      <vt:lpstr>FRÅGA 4</vt:lpstr>
      <vt:lpstr>SVAR</vt:lpstr>
      <vt:lpstr>FRÅGA 5</vt:lpstr>
      <vt:lpstr>SVAR</vt:lpstr>
      <vt:lpstr>FRÅGA 6</vt:lpstr>
      <vt:lpstr>SVAR</vt:lpstr>
      <vt:lpstr>FRÅGA 7</vt:lpstr>
      <vt:lpstr>SVAR</vt:lpstr>
      <vt:lpstr>FRÅGA 8</vt:lpstr>
      <vt:lpstr>SVAR</vt:lpstr>
      <vt:lpstr>Räkna ihop era svar och utse en vinnare!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Jacob Ämterlind</dc:creator>
  <cp:lastModifiedBy>Evelina Rosell</cp:lastModifiedBy>
  <cp:revision>4</cp:revision>
  <dcterms:created xsi:type="dcterms:W3CDTF">2025-10-22T08:05:46Z</dcterms:created>
  <dcterms:modified xsi:type="dcterms:W3CDTF">2025-12-01T15:46:50Z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PrecioICPKeywords">
    <vt:lpwstr/>
  </property>
  <property fmtid="{D5CDD505-2E9C-101B-9397-08002B2CF9AE}" pid="4" name="ContentTypeId">
    <vt:lpwstr>0x010100CF867D9EEA6C42459EE2B857BBD4203100B833FC68A5E861458F37DCC0259E840D</vt:lpwstr>
  </property>
  <property fmtid="{D5CDD505-2E9C-101B-9397-08002B2CF9AE}" pid="5" name="PrecioICPDocumentType">
    <vt:lpwstr/>
  </property>
</Properties>
</file>